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4.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25" r:id="rId2"/>
    <p:sldMasterId id="2147483738" r:id="rId3"/>
    <p:sldMasterId id="2147483815" r:id="rId4"/>
    <p:sldMasterId id="2147483892" r:id="rId5"/>
  </p:sldMasterIdLst>
  <p:notesMasterIdLst>
    <p:notesMasterId r:id="rId83"/>
  </p:notesMasterIdLst>
  <p:sldIdLst>
    <p:sldId id="411" r:id="rId6"/>
    <p:sldId id="413" r:id="rId7"/>
    <p:sldId id="259" r:id="rId8"/>
    <p:sldId id="260" r:id="rId9"/>
    <p:sldId id="272" r:id="rId10"/>
    <p:sldId id="581" r:id="rId11"/>
    <p:sldId id="550" r:id="rId12"/>
    <p:sldId id="406" r:id="rId13"/>
    <p:sldId id="571" r:id="rId14"/>
    <p:sldId id="456" r:id="rId15"/>
    <p:sldId id="582" r:id="rId16"/>
    <p:sldId id="572" r:id="rId17"/>
    <p:sldId id="375" r:id="rId18"/>
    <p:sldId id="558" r:id="rId19"/>
    <p:sldId id="583" r:id="rId20"/>
    <p:sldId id="584" r:id="rId21"/>
    <p:sldId id="585" r:id="rId22"/>
    <p:sldId id="586" r:id="rId23"/>
    <p:sldId id="394" r:id="rId24"/>
    <p:sldId id="294" r:id="rId25"/>
    <p:sldId id="418" r:id="rId26"/>
    <p:sldId id="273" r:id="rId27"/>
    <p:sldId id="507" r:id="rId28"/>
    <p:sldId id="588" r:id="rId29"/>
    <p:sldId id="587" r:id="rId30"/>
    <p:sldId id="461" r:id="rId31"/>
    <p:sldId id="421" r:id="rId32"/>
    <p:sldId id="589" r:id="rId33"/>
    <p:sldId id="590" r:id="rId34"/>
    <p:sldId id="559" r:id="rId35"/>
    <p:sldId id="405" r:id="rId36"/>
    <p:sldId id="591" r:id="rId37"/>
    <p:sldId id="283" r:id="rId38"/>
    <p:sldId id="403" r:id="rId39"/>
    <p:sldId id="592" r:id="rId40"/>
    <p:sldId id="593" r:id="rId41"/>
    <p:sldId id="573" r:id="rId42"/>
    <p:sldId id="335" r:id="rId43"/>
    <p:sldId id="295" r:id="rId44"/>
    <p:sldId id="574" r:id="rId45"/>
    <p:sldId id="594" r:id="rId46"/>
    <p:sldId id="595" r:id="rId47"/>
    <p:sldId id="610" r:id="rId48"/>
    <p:sldId id="569" r:id="rId49"/>
    <p:sldId id="264" r:id="rId50"/>
    <p:sldId id="266" r:id="rId51"/>
    <p:sldId id="570" r:id="rId52"/>
    <p:sldId id="268" r:id="rId53"/>
    <p:sldId id="596" r:id="rId54"/>
    <p:sldId id="575" r:id="rId55"/>
    <p:sldId id="278" r:id="rId56"/>
    <p:sldId id="597" r:id="rId57"/>
    <p:sldId id="598" r:id="rId58"/>
    <p:sldId id="599" r:id="rId59"/>
    <p:sldId id="395" r:id="rId60"/>
    <p:sldId id="576" r:id="rId61"/>
    <p:sldId id="502" r:id="rId62"/>
    <p:sldId id="600" r:id="rId63"/>
    <p:sldId id="508" r:id="rId64"/>
    <p:sldId id="601" r:id="rId65"/>
    <p:sldId id="578" r:id="rId66"/>
    <p:sldId id="344" r:id="rId67"/>
    <p:sldId id="302" r:id="rId68"/>
    <p:sldId id="579" r:id="rId69"/>
    <p:sldId id="269" r:id="rId70"/>
    <p:sldId id="608" r:id="rId71"/>
    <p:sldId id="602" r:id="rId72"/>
    <p:sldId id="603" r:id="rId73"/>
    <p:sldId id="604" r:id="rId74"/>
    <p:sldId id="605" r:id="rId75"/>
    <p:sldId id="606" r:id="rId76"/>
    <p:sldId id="580" r:id="rId77"/>
    <p:sldId id="607" r:id="rId78"/>
    <p:sldId id="609" r:id="rId79"/>
    <p:sldId id="409" r:id="rId80"/>
    <p:sldId id="412" r:id="rId81"/>
    <p:sldId id="414" r:id="rId82"/>
  </p:sldIdLst>
  <p:sldSz cx="12192000" cy="6858000"/>
  <p:notesSz cx="6858000" cy="9144000"/>
  <p:embeddedFontLst>
    <p:embeddedFont>
      <p:font typeface="Bebas Neue" panose="020B0606020202050201" pitchFamily="34" charset="0"/>
      <p:regular r:id="rId84"/>
    </p:embeddedFont>
    <p:embeddedFont>
      <p:font typeface="Calibri" panose="020F0502020204030204" pitchFamily="34" charset="0"/>
      <p:regular r:id="rId85"/>
      <p:bold r:id="rId86"/>
      <p:italic r:id="rId87"/>
      <p:boldItalic r:id="rId88"/>
    </p:embeddedFont>
    <p:embeddedFont>
      <p:font typeface="Calibri Light" panose="020F0302020204030204" pitchFamily="34" charset="0"/>
      <p:regular r:id="rId89"/>
      <p:italic r:id="rId90"/>
    </p:embeddedFont>
    <p:embeddedFont>
      <p:font typeface="Open Sans" panose="020B0606030504020204" pitchFamily="34" charset="0"/>
      <p:regular r:id="rId91"/>
      <p:bold r:id="rId92"/>
      <p:italic r:id="rId93"/>
      <p:boldItalic r:id="rId94"/>
    </p:embeddedFont>
    <p:embeddedFont>
      <p:font typeface="Segoe UI" panose="020B0502040204020203" pitchFamily="34" charset="0"/>
      <p:regular r:id="rId95"/>
      <p:bold r:id="rId96"/>
      <p:italic r:id="rId97"/>
      <p:boldItalic r:id="rId98"/>
    </p:embeddedFont>
    <p:embeddedFont>
      <p:font typeface="Segoe UI Light" panose="020B0502040204020203" pitchFamily="34" charset="0"/>
      <p:regular r:id="rId99"/>
      <p: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1" roundtripDataSignature="AMtx7mjaMMbKh3m/FM305x9jSePkC8o/q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EBF00"/>
    <a:srgbClr val="FFFFFF"/>
    <a:srgbClr val="041F2F"/>
    <a:srgbClr val="F6B7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55" autoAdjust="0"/>
    <p:restoredTop sz="96034" autoAdjust="0"/>
  </p:normalViewPr>
  <p:slideViewPr>
    <p:cSldViewPr snapToGrid="0">
      <p:cViewPr varScale="1">
        <p:scale>
          <a:sx n="106" d="100"/>
          <a:sy n="106" d="100"/>
        </p:scale>
        <p:origin x="2634" y="10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font" Target="fonts/font2.fntdata"/><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4.fntdata"/><Relationship Id="rId10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4.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7.fntdata"/><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docker.com/storage/volum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docker.com/storage/bind-mount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altLang="de-DE"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74317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b="0" i="0" dirty="0">
                <a:solidFill>
                  <a:srgbClr val="D3D4D4"/>
                </a:solidFill>
                <a:effectLst/>
                <a:latin typeface="Open Sans" panose="020B0606030504020204" pitchFamily="34" charset="0"/>
              </a:rPr>
              <a:t>Remove the locally-cached </a:t>
            </a:r>
            <a:r>
              <a:rPr lang="en-US" dirty="0"/>
              <a:t>Flutter </a:t>
            </a:r>
            <a:r>
              <a:rPr lang="en-US" dirty="0" err="1"/>
              <a:t>image</a:t>
            </a:r>
            <a:r>
              <a:rPr lang="en-US" b="0" i="0" dirty="0" err="1">
                <a:solidFill>
                  <a:srgbClr val="D3D4D4"/>
                </a:solidFill>
                <a:effectLst/>
                <a:latin typeface="Open Sans" panose="020B0606030504020204" pitchFamily="34" charset="0"/>
              </a:rPr>
              <a:t>and</a:t>
            </a:r>
            <a:r>
              <a:rPr lang="en-US" b="0" i="0" dirty="0">
                <a:solidFill>
                  <a:srgbClr val="D3D4D4"/>
                </a:solidFill>
                <a:effectLst/>
                <a:latin typeface="Open Sans" panose="020B0606030504020204" pitchFamily="34" charset="0"/>
              </a:rPr>
              <a:t> </a:t>
            </a:r>
            <a:r>
              <a:rPr lang="en-US" dirty="0"/>
              <a:t>localhost:5000/</a:t>
            </a:r>
            <a:r>
              <a:rPr lang="en-US" b="0" i="0" dirty="0">
                <a:solidFill>
                  <a:srgbClr val="D3D4D4"/>
                </a:solidFill>
                <a:effectLst/>
                <a:latin typeface="Open Sans" panose="020B0606030504020204" pitchFamily="34" charset="0"/>
              </a:rPr>
              <a:t> images, so that you can test pulling the image from your registry. This does not remove the </a:t>
            </a:r>
            <a:r>
              <a:rPr lang="en-US" dirty="0"/>
              <a:t>localhost:5000/flutter</a:t>
            </a:r>
            <a:r>
              <a:rPr lang="en-US" b="0" i="0" dirty="0">
                <a:solidFill>
                  <a:srgbClr val="D3D4D4"/>
                </a:solidFill>
                <a:effectLst/>
                <a:latin typeface="Open Sans" panose="020B0606030504020204" pitchFamily="34" charset="0"/>
              </a:rPr>
              <a:t> image from your registry</a:t>
            </a:r>
            <a:endParaRPr lang="de-DE" dirty="0"/>
          </a:p>
        </p:txBody>
      </p:sp>
    </p:spTree>
    <p:extLst>
      <p:ext uri="{BB962C8B-B14F-4D97-AF65-F5344CB8AC3E}">
        <p14:creationId xmlns:p14="http://schemas.microsoft.com/office/powerpoint/2010/main" val="789265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b="0" i="0" dirty="0">
                <a:solidFill>
                  <a:srgbClr val="D3D4D4"/>
                </a:solidFill>
                <a:effectLst/>
                <a:latin typeface="Open Sans" panose="020B0606030504020204" pitchFamily="34" charset="0"/>
              </a:rPr>
              <a:t>Pull the </a:t>
            </a:r>
            <a:r>
              <a:rPr lang="en-US" dirty="0"/>
              <a:t>localhost:5000/flutter</a:t>
            </a:r>
            <a:r>
              <a:rPr lang="en-US" b="0" i="0" dirty="0">
                <a:solidFill>
                  <a:srgbClr val="D3D4D4"/>
                </a:solidFill>
                <a:effectLst/>
                <a:latin typeface="Open Sans" panose="020B0606030504020204" pitchFamily="34" charset="0"/>
              </a:rPr>
              <a:t> image from your local registry</a:t>
            </a:r>
            <a:endParaRPr lang="de-DE" dirty="0"/>
          </a:p>
        </p:txBody>
      </p:sp>
    </p:spTree>
    <p:extLst>
      <p:ext uri="{BB962C8B-B14F-4D97-AF65-F5344CB8AC3E}">
        <p14:creationId xmlns:p14="http://schemas.microsoft.com/office/powerpoint/2010/main" val="45561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b="0" i="0" u="none" strike="noStrike" dirty="0">
                <a:solidFill>
                  <a:srgbClr val="9CD4F7"/>
                </a:solidFill>
                <a:effectLst/>
                <a:latin typeface="Open Sans" panose="020B0606030504020204" pitchFamily="34" charset="0"/>
                <a:hlinkClick r:id="rId3"/>
              </a:rPr>
              <a:t>Volumes</a:t>
            </a:r>
            <a:r>
              <a:rPr lang="en-US" b="0" i="0" dirty="0">
                <a:solidFill>
                  <a:srgbClr val="D3D4D4"/>
                </a:solidFill>
                <a:effectLst/>
                <a:latin typeface="Open Sans" panose="020B0606030504020204" pitchFamily="34" charset="0"/>
              </a:rPr>
              <a:t> and </a:t>
            </a:r>
            <a:r>
              <a:rPr lang="en-US" b="0" i="0" u="none" strike="noStrike" dirty="0">
                <a:solidFill>
                  <a:srgbClr val="9CD4F7"/>
                </a:solidFill>
                <a:effectLst/>
                <a:latin typeface="Open Sans" panose="020B0606030504020204" pitchFamily="34" charset="0"/>
                <a:hlinkClick r:id="rId4"/>
              </a:rPr>
              <a:t>bind mounts</a:t>
            </a:r>
            <a:r>
              <a:rPr lang="en-US" b="0" i="0" dirty="0">
                <a:solidFill>
                  <a:srgbClr val="D3D4D4"/>
                </a:solidFill>
                <a:effectLst/>
                <a:latin typeface="Open Sans" panose="020B0606030504020204" pitchFamily="34" charset="0"/>
              </a:rPr>
              <a:t> let you share files between the host machine and container so that you can persist data even after the container is stopped.</a:t>
            </a:r>
          </a:p>
          <a:p>
            <a:r>
              <a:rPr lang="en-US" b="0" i="0" dirty="0" err="1">
                <a:solidFill>
                  <a:srgbClr val="D3D4D4"/>
                </a:solidFill>
                <a:effectLst/>
                <a:latin typeface="Open Sans" panose="020B0606030504020204" pitchFamily="34" charset="0"/>
              </a:rPr>
              <a:t>ou’re</a:t>
            </a:r>
            <a:r>
              <a:rPr lang="en-US" b="0" i="0" dirty="0">
                <a:solidFill>
                  <a:srgbClr val="D3D4D4"/>
                </a:solidFill>
                <a:effectLst/>
                <a:latin typeface="Open Sans" panose="020B0606030504020204" pitchFamily="34" charset="0"/>
              </a:rPr>
              <a:t> running Docker on Linux, you have a third option: </a:t>
            </a:r>
            <a:r>
              <a:rPr lang="en-US" dirty="0" err="1"/>
              <a:t>tmpfs</a:t>
            </a:r>
            <a:r>
              <a:rPr lang="en-US" b="0" i="0" dirty="0">
                <a:solidFill>
                  <a:srgbClr val="D3D4D4"/>
                </a:solidFill>
                <a:effectLst/>
                <a:latin typeface="Open Sans" panose="020B0606030504020204" pitchFamily="34" charset="0"/>
              </a:rPr>
              <a:t> mounts. When you create a container with a </a:t>
            </a:r>
            <a:r>
              <a:rPr lang="en-US" dirty="0" err="1"/>
              <a:t>tmpfs</a:t>
            </a:r>
            <a:r>
              <a:rPr lang="en-US" b="0" i="0" dirty="0">
                <a:solidFill>
                  <a:srgbClr val="D3D4D4"/>
                </a:solidFill>
                <a:effectLst/>
                <a:latin typeface="Open Sans" panose="020B0606030504020204" pitchFamily="34" charset="0"/>
              </a:rPr>
              <a:t> mount, the container can create files outside the container’s writable layer</a:t>
            </a:r>
            <a:endParaRPr lang="de-DE" dirty="0"/>
          </a:p>
        </p:txBody>
      </p:sp>
    </p:spTree>
    <p:extLst>
      <p:ext uri="{BB962C8B-B14F-4D97-AF65-F5344CB8AC3E}">
        <p14:creationId xmlns:p14="http://schemas.microsoft.com/office/powerpoint/2010/main" val="3530476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948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163275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p:txBody>
      </p:sp>
    </p:spTree>
    <p:extLst>
      <p:ext uri="{BB962C8B-B14F-4D97-AF65-F5344CB8AC3E}">
        <p14:creationId xmlns:p14="http://schemas.microsoft.com/office/powerpoint/2010/main" val="3804732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wie der </a:t>
            </a:r>
            <a:r>
              <a:rPr lang="de-DE" dirty="0" err="1"/>
              <a:t>befehl</a:t>
            </a:r>
            <a:r>
              <a:rPr lang="de-DE" dirty="0"/>
              <a:t> funktioniert und was er genau macht</a:t>
            </a:r>
          </a:p>
        </p:txBody>
      </p:sp>
    </p:spTree>
    <p:extLst>
      <p:ext uri="{BB962C8B-B14F-4D97-AF65-F5344CB8AC3E}">
        <p14:creationId xmlns:p14="http://schemas.microsoft.com/office/powerpoint/2010/main" val="3400847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wie der </a:t>
            </a:r>
            <a:r>
              <a:rPr lang="de-DE" dirty="0" err="1"/>
              <a:t>befehl</a:t>
            </a:r>
            <a:r>
              <a:rPr lang="de-DE" dirty="0"/>
              <a:t> funktioniert und was er genau macht</a:t>
            </a:r>
          </a:p>
        </p:txBody>
      </p:sp>
    </p:spTree>
    <p:extLst>
      <p:ext uri="{BB962C8B-B14F-4D97-AF65-F5344CB8AC3E}">
        <p14:creationId xmlns:p14="http://schemas.microsoft.com/office/powerpoint/2010/main" val="1084455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Wie die logs entstehen </a:t>
            </a:r>
            <a:r>
              <a:rPr lang="de-DE"/>
              <a:t>und gespeichert werden</a:t>
            </a:r>
          </a:p>
        </p:txBody>
      </p:sp>
    </p:spTree>
    <p:extLst>
      <p:ext uri="{BB962C8B-B14F-4D97-AF65-F5344CB8AC3E}">
        <p14:creationId xmlns:p14="http://schemas.microsoft.com/office/powerpoint/2010/main" val="2385942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folgen </a:t>
            </a:r>
            <a:r>
              <a:rPr lang="de-DE" dirty="0" err="1"/>
              <a:t>möglichkeiten</a:t>
            </a:r>
            <a:r>
              <a:rPr lang="de-DE" dirty="0"/>
              <a:t> wie genau loggen von containern außerhalb des Containers funktionieren kann</a:t>
            </a:r>
          </a:p>
        </p:txBody>
      </p:sp>
    </p:spTree>
    <p:extLst>
      <p:ext uri="{BB962C8B-B14F-4D97-AF65-F5344CB8AC3E}">
        <p14:creationId xmlns:p14="http://schemas.microsoft.com/office/powerpoint/2010/main" val="2258967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altLang="de-DE"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4906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das auch außerhalb des </a:t>
            </a:r>
            <a:r>
              <a:rPr lang="de-DE" dirty="0" err="1"/>
              <a:t>containers</a:t>
            </a:r>
            <a:r>
              <a:rPr lang="de-DE" dirty="0"/>
              <a:t> mittels </a:t>
            </a:r>
            <a:r>
              <a:rPr lang="de-DE" dirty="0" err="1"/>
              <a:t>tmpfs</a:t>
            </a:r>
            <a:r>
              <a:rPr lang="de-DE" dirty="0"/>
              <a:t> mount gespeichert werden kann</a:t>
            </a:r>
          </a:p>
        </p:txBody>
      </p:sp>
    </p:spTree>
    <p:extLst>
      <p:ext uri="{BB962C8B-B14F-4D97-AF65-F5344CB8AC3E}">
        <p14:creationId xmlns:p14="http://schemas.microsoft.com/office/powerpoint/2010/main" val="834612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das </a:t>
            </a:r>
            <a:r>
              <a:rPr lang="de-DE" dirty="0" err="1"/>
              <a:t>programme</a:t>
            </a:r>
            <a:r>
              <a:rPr lang="de-DE" dirty="0"/>
              <a:t> oder </a:t>
            </a:r>
            <a:r>
              <a:rPr lang="de-DE" dirty="0" err="1"/>
              <a:t>tools</a:t>
            </a:r>
            <a:r>
              <a:rPr lang="de-DE" dirty="0"/>
              <a:t> die loggen speichern und außerhalb des </a:t>
            </a:r>
            <a:r>
              <a:rPr lang="de-DE" dirty="0" err="1"/>
              <a:t>containers</a:t>
            </a:r>
            <a:r>
              <a:rPr lang="de-DE" dirty="0"/>
              <a:t> senden am besten sind</a:t>
            </a:r>
          </a:p>
        </p:txBody>
      </p:sp>
    </p:spTree>
    <p:extLst>
      <p:ext uri="{BB962C8B-B14F-4D97-AF65-F5344CB8AC3E}">
        <p14:creationId xmlns:p14="http://schemas.microsoft.com/office/powerpoint/2010/main" val="1515661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2617468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a:t>
            </a:r>
            <a:r>
              <a:rPr lang="de-DE" dirty="0" err="1"/>
              <a:t>erklärung</a:t>
            </a:r>
            <a:r>
              <a:rPr lang="de-DE" dirty="0"/>
              <a:t> was </a:t>
            </a:r>
            <a:r>
              <a:rPr lang="de-DE" dirty="0" err="1"/>
              <a:t>netzwerke</a:t>
            </a:r>
            <a:r>
              <a:rPr lang="de-DE" dirty="0"/>
              <a:t> sind und für was man sie benutzt</a:t>
            </a:r>
          </a:p>
        </p:txBody>
      </p:sp>
    </p:spTree>
    <p:extLst>
      <p:ext uri="{BB962C8B-B14F-4D97-AF65-F5344CB8AC3E}">
        <p14:creationId xmlns:p14="http://schemas.microsoft.com/office/powerpoint/2010/main" val="2943188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a:t>
            </a:r>
            <a:r>
              <a:rPr lang="de-DE" dirty="0" err="1"/>
              <a:t>übersicht</a:t>
            </a:r>
            <a:r>
              <a:rPr lang="de-DE" dirty="0"/>
              <a:t> über das warum </a:t>
            </a:r>
            <a:r>
              <a:rPr lang="de-DE" dirty="0" err="1"/>
              <a:t>wfür</a:t>
            </a:r>
            <a:r>
              <a:rPr lang="de-DE" dirty="0"/>
              <a:t> und die </a:t>
            </a:r>
            <a:r>
              <a:rPr lang="de-DE" dirty="0" err="1"/>
              <a:t>entsheehung</a:t>
            </a:r>
            <a:r>
              <a:rPr lang="de-DE" dirty="0"/>
              <a:t> zu </a:t>
            </a:r>
            <a:r>
              <a:rPr lang="de-DE" dirty="0" err="1"/>
              <a:t>netzwerken</a:t>
            </a:r>
            <a:endParaRPr lang="de-DE" dirty="0"/>
          </a:p>
        </p:txBody>
      </p:sp>
    </p:spTree>
    <p:extLst>
      <p:ext uri="{BB962C8B-B14F-4D97-AF65-F5344CB8AC3E}">
        <p14:creationId xmlns:p14="http://schemas.microsoft.com/office/powerpoint/2010/main" val="42849029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das </a:t>
            </a:r>
            <a:r>
              <a:rPr lang="de-DE" dirty="0" err="1"/>
              <a:t>port</a:t>
            </a:r>
            <a:r>
              <a:rPr lang="de-DE" dirty="0"/>
              <a:t> </a:t>
            </a:r>
            <a:r>
              <a:rPr lang="de-DE" dirty="0" err="1"/>
              <a:t>forwardning</a:t>
            </a:r>
            <a:r>
              <a:rPr lang="de-DE" dirty="0"/>
              <a:t> macht</a:t>
            </a:r>
          </a:p>
        </p:txBody>
      </p:sp>
    </p:spTree>
    <p:extLst>
      <p:ext uri="{BB962C8B-B14F-4D97-AF65-F5344CB8AC3E}">
        <p14:creationId xmlns:p14="http://schemas.microsoft.com/office/powerpoint/2010/main" val="3400847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das </a:t>
            </a:r>
            <a:r>
              <a:rPr lang="de-DE" dirty="0" err="1"/>
              <a:t>port</a:t>
            </a:r>
            <a:r>
              <a:rPr lang="de-DE" dirty="0"/>
              <a:t> </a:t>
            </a:r>
            <a:r>
              <a:rPr lang="de-DE" dirty="0" err="1"/>
              <a:t>forwardning</a:t>
            </a:r>
            <a:r>
              <a:rPr lang="de-DE" dirty="0"/>
              <a:t> macht</a:t>
            </a:r>
          </a:p>
        </p:txBody>
      </p:sp>
    </p:spTree>
    <p:extLst>
      <p:ext uri="{BB962C8B-B14F-4D97-AF65-F5344CB8AC3E}">
        <p14:creationId xmlns:p14="http://schemas.microsoft.com/office/powerpoint/2010/main" val="456047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das </a:t>
            </a:r>
            <a:r>
              <a:rPr lang="de-DE" dirty="0" err="1"/>
              <a:t>port</a:t>
            </a:r>
            <a:r>
              <a:rPr lang="de-DE" dirty="0"/>
              <a:t> </a:t>
            </a:r>
            <a:r>
              <a:rPr lang="de-DE" dirty="0" err="1"/>
              <a:t>forwardning</a:t>
            </a:r>
            <a:r>
              <a:rPr lang="de-DE" dirty="0"/>
              <a:t> macht</a:t>
            </a:r>
          </a:p>
        </p:txBody>
      </p:sp>
    </p:spTree>
    <p:extLst>
      <p:ext uri="{BB962C8B-B14F-4D97-AF65-F5344CB8AC3E}">
        <p14:creationId xmlns:p14="http://schemas.microsoft.com/office/powerpoint/2010/main" val="2552593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Kurze Definition Dockers</a:t>
            </a:r>
          </a:p>
          <a:p>
            <a:r>
              <a:rPr lang="de-DE" dirty="0" err="1"/>
              <a:t>Wikipeda</a:t>
            </a:r>
            <a:r>
              <a:rPr lang="de-DE" dirty="0"/>
              <a:t> </a:t>
            </a:r>
            <a:r>
              <a:rPr lang="de-DE" dirty="0" err="1"/>
              <a:t>Defintion</a:t>
            </a:r>
            <a:endParaRPr lang="de-DE" dirty="0"/>
          </a:p>
        </p:txBody>
      </p:sp>
    </p:spTree>
    <p:extLst>
      <p:ext uri="{BB962C8B-B14F-4D97-AF65-F5344CB8AC3E}">
        <p14:creationId xmlns:p14="http://schemas.microsoft.com/office/powerpoint/2010/main" val="751758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Funktionsweise erklären</a:t>
            </a:r>
          </a:p>
        </p:txBody>
      </p:sp>
    </p:spTree>
    <p:extLst>
      <p:ext uri="{BB962C8B-B14F-4D97-AF65-F5344CB8AC3E}">
        <p14:creationId xmlns:p14="http://schemas.microsoft.com/office/powerpoint/2010/main" val="2384661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Erklären was das </a:t>
            </a:r>
            <a:r>
              <a:rPr lang="de-DE" dirty="0" err="1"/>
              <a:t>port</a:t>
            </a:r>
            <a:r>
              <a:rPr lang="de-DE" dirty="0"/>
              <a:t> </a:t>
            </a:r>
            <a:r>
              <a:rPr lang="de-DE" dirty="0" err="1"/>
              <a:t>forwardning</a:t>
            </a:r>
            <a:r>
              <a:rPr lang="de-DE" dirty="0"/>
              <a:t> macht</a:t>
            </a:r>
          </a:p>
        </p:txBody>
      </p:sp>
    </p:spTree>
    <p:extLst>
      <p:ext uri="{BB962C8B-B14F-4D97-AF65-F5344CB8AC3E}">
        <p14:creationId xmlns:p14="http://schemas.microsoft.com/office/powerpoint/2010/main" val="95497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Nun kommt eine Klausur bitte macht da mit</a:t>
            </a:r>
            <a:endParaRPr lang="en-GB" dirty="0"/>
          </a:p>
        </p:txBody>
      </p:sp>
    </p:spTree>
    <p:extLst>
      <p:ext uri="{BB962C8B-B14F-4D97-AF65-F5344CB8AC3E}">
        <p14:creationId xmlns:p14="http://schemas.microsoft.com/office/powerpoint/2010/main" val="3875249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544633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2921764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lienbildplatzhalter 1"/>
          <p:cNvSpPr>
            <a:spLocks noGrp="1" noRot="1" noChangeAspect="1" noTextEdit="1"/>
          </p:cNvSpPr>
          <p:nvPr>
            <p:ph type="sldImg"/>
          </p:nvPr>
        </p:nvSpPr>
        <p:spPr bwMode="auto">
          <a:xfrm>
            <a:off x="88900" y="744538"/>
            <a:ext cx="6624638" cy="372586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de-DE" altLang="de-DE" dirty="0"/>
          </a:p>
        </p:txBody>
      </p:sp>
      <p:sp>
        <p:nvSpPr>
          <p:cNvPr id="4100"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83F9E94-7A37-4F6D-AF55-A972F832D3A9}" type="slidenum">
              <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de-DE" altLang="de-DE"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58993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1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5FBDC8E-8D79-2C48-97CC-E3C4FAA77AFE}"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94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b="0" i="0" dirty="0">
                <a:solidFill>
                  <a:srgbClr val="D3D4D4"/>
                </a:solidFill>
                <a:effectLst/>
                <a:latin typeface="Open Sans" panose="020B0606030504020204" pitchFamily="34" charset="0"/>
              </a:rPr>
              <a:t>Use a command like the following to start the registry container</a:t>
            </a:r>
            <a:endParaRPr lang="de-DE" dirty="0"/>
          </a:p>
        </p:txBody>
      </p:sp>
    </p:spTree>
    <p:extLst>
      <p:ext uri="{BB962C8B-B14F-4D97-AF65-F5344CB8AC3E}">
        <p14:creationId xmlns:p14="http://schemas.microsoft.com/office/powerpoint/2010/main" val="163275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Tag unser Flutter </a:t>
            </a:r>
            <a:r>
              <a:rPr lang="de-DE" dirty="0" err="1"/>
              <a:t>example</a:t>
            </a:r>
            <a:r>
              <a:rPr lang="de-DE" dirty="0"/>
              <a:t> </a:t>
            </a:r>
            <a:r>
              <a:rPr lang="de-DE" dirty="0" err="1"/>
              <a:t>to</a:t>
            </a:r>
            <a:r>
              <a:rPr lang="de-DE" dirty="0"/>
              <a:t> push </a:t>
            </a:r>
            <a:r>
              <a:rPr lang="de-DE" dirty="0" err="1"/>
              <a:t>it</a:t>
            </a:r>
            <a:r>
              <a:rPr lang="de-DE" dirty="0"/>
              <a:t> </a:t>
            </a:r>
            <a:r>
              <a:rPr lang="de-DE" dirty="0" err="1"/>
              <a:t>to</a:t>
            </a:r>
            <a:r>
              <a:rPr lang="de-DE" dirty="0"/>
              <a:t> </a:t>
            </a:r>
            <a:r>
              <a:rPr lang="de-DE" dirty="0" err="1"/>
              <a:t>the</a:t>
            </a:r>
            <a:r>
              <a:rPr lang="de-DE" dirty="0"/>
              <a:t> </a:t>
            </a:r>
            <a:r>
              <a:rPr lang="de-DE" dirty="0" err="1"/>
              <a:t>registry</a:t>
            </a:r>
            <a:endParaRPr lang="de-DE" dirty="0"/>
          </a:p>
          <a:p>
            <a:r>
              <a:rPr lang="en-US" b="0" i="0" dirty="0">
                <a:solidFill>
                  <a:srgbClr val="D3D4D4"/>
                </a:solidFill>
                <a:effectLst/>
                <a:latin typeface="Open Sans" panose="020B0606030504020204" pitchFamily="34" charset="0"/>
              </a:rPr>
              <a:t>This creates an additional tag for the existing image. When the first part of the tag is a hostname and port, Docker interprets this as the location of a registry, when pushing</a:t>
            </a:r>
            <a:endParaRPr lang="de-DE" dirty="0"/>
          </a:p>
        </p:txBody>
      </p:sp>
    </p:spTree>
    <p:extLst>
      <p:ext uri="{BB962C8B-B14F-4D97-AF65-F5344CB8AC3E}">
        <p14:creationId xmlns:p14="http://schemas.microsoft.com/office/powerpoint/2010/main" val="2962893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Ansprechen das wir erst über den </a:t>
            </a:r>
            <a:r>
              <a:rPr lang="de-DE" dirty="0" err="1"/>
              <a:t>befehl</a:t>
            </a:r>
            <a:r>
              <a:rPr lang="de-DE" dirty="0"/>
              <a:t> oben sprechen möchten</a:t>
            </a:r>
          </a:p>
          <a:p>
            <a:r>
              <a:rPr lang="en-US" b="0" i="0" dirty="0">
                <a:solidFill>
                  <a:srgbClr val="D3D4D4"/>
                </a:solidFill>
                <a:effectLst/>
                <a:latin typeface="Open Sans" panose="020B0606030504020204" pitchFamily="34" charset="0"/>
              </a:rPr>
              <a:t>Push the image to the local registry running at </a:t>
            </a:r>
            <a:r>
              <a:rPr lang="en-US" dirty="0"/>
              <a:t>localhost:5000</a:t>
            </a:r>
            <a:endParaRPr lang="de-DE" dirty="0"/>
          </a:p>
        </p:txBody>
      </p:sp>
    </p:spTree>
    <p:extLst>
      <p:ext uri="{BB962C8B-B14F-4D97-AF65-F5344CB8AC3E}">
        <p14:creationId xmlns:p14="http://schemas.microsoft.com/office/powerpoint/2010/main" val="3152441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5_Пользовательский макет">
  <p:cSld name="5_Пользовательский макет">
    <p:spTree>
      <p:nvGrpSpPr>
        <p:cNvPr id="1" name="Shape 8"/>
        <p:cNvGrpSpPr/>
        <p:nvPr/>
      </p:nvGrpSpPr>
      <p:grpSpPr>
        <a:xfrm>
          <a:off x="0" y="0"/>
          <a:ext cx="0" cy="0"/>
          <a:chOff x="0" y="0"/>
          <a:chExt cx="0" cy="0"/>
        </a:xfrm>
      </p:grpSpPr>
      <p:sp>
        <p:nvSpPr>
          <p:cNvPr id="9" name="Google Shape;9;p12"/>
          <p:cNvSpPr>
            <a:spLocks noGrp="1"/>
          </p:cNvSpPr>
          <p:nvPr>
            <p:ph type="pic" idx="2"/>
          </p:nvPr>
        </p:nvSpPr>
        <p:spPr>
          <a:xfrm>
            <a:off x="6096000" y="0"/>
            <a:ext cx="6096000" cy="6858000"/>
          </a:xfrm>
          <a:prstGeom prst="rect">
            <a:avLst/>
          </a:prstGeom>
          <a:solidFill>
            <a:srgbClr val="0C0C0C"/>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Пользовательский макет">
  <p:cSld name="8_Пользовательский макет">
    <p:spTree>
      <p:nvGrpSpPr>
        <p:cNvPr id="1" name="Shape 33"/>
        <p:cNvGrpSpPr/>
        <p:nvPr/>
      </p:nvGrpSpPr>
      <p:grpSpPr>
        <a:xfrm>
          <a:off x="0" y="0"/>
          <a:ext cx="0" cy="0"/>
          <a:chOff x="0" y="0"/>
          <a:chExt cx="0" cy="0"/>
        </a:xfrm>
      </p:grpSpPr>
      <p:sp>
        <p:nvSpPr>
          <p:cNvPr id="34" name="Google Shape;34;p25"/>
          <p:cNvSpPr>
            <a:spLocks noGrp="1"/>
          </p:cNvSpPr>
          <p:nvPr>
            <p:ph type="pic" idx="2"/>
          </p:nvPr>
        </p:nvSpPr>
        <p:spPr>
          <a:xfrm>
            <a:off x="0" y="0"/>
            <a:ext cx="12192000" cy="4197085"/>
          </a:xfrm>
          <a:prstGeom prst="rect">
            <a:avLst/>
          </a:prstGeom>
          <a:solidFill>
            <a:srgbClr val="0C0C0C"/>
          </a:solid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8432115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376867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7948946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639663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258892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832235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25942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7590500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129032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68320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Пользовательский макет">
  <p:cSld name="10_Пользовательский макет">
    <p:spTree>
      <p:nvGrpSpPr>
        <p:cNvPr id="1" name="Shape 35"/>
        <p:cNvGrpSpPr/>
        <p:nvPr/>
      </p:nvGrpSpPr>
      <p:grpSpPr>
        <a:xfrm>
          <a:off x="0" y="0"/>
          <a:ext cx="0" cy="0"/>
          <a:chOff x="0" y="0"/>
          <a:chExt cx="0" cy="0"/>
        </a:xfrm>
      </p:grpSpPr>
      <p:sp>
        <p:nvSpPr>
          <p:cNvPr id="36" name="Google Shape;36;p26"/>
          <p:cNvSpPr>
            <a:spLocks noGrp="1"/>
          </p:cNvSpPr>
          <p:nvPr>
            <p:ph type="pic" idx="2"/>
          </p:nvPr>
        </p:nvSpPr>
        <p:spPr>
          <a:xfrm>
            <a:off x="485540" y="3140968"/>
            <a:ext cx="3552395" cy="2784309"/>
          </a:xfrm>
          <a:prstGeom prst="rect">
            <a:avLst/>
          </a:prstGeom>
          <a:solidFill>
            <a:srgbClr val="0C0C0C"/>
          </a:solidFill>
          <a:ln>
            <a:noFill/>
          </a:ln>
        </p:spPr>
      </p:sp>
      <p:sp>
        <p:nvSpPr>
          <p:cNvPr id="37" name="Google Shape;37;p26"/>
          <p:cNvSpPr>
            <a:spLocks noGrp="1"/>
          </p:cNvSpPr>
          <p:nvPr>
            <p:ph type="pic" idx="3"/>
          </p:nvPr>
        </p:nvSpPr>
        <p:spPr>
          <a:xfrm>
            <a:off x="4332367" y="3140968"/>
            <a:ext cx="3552395" cy="2784309"/>
          </a:xfrm>
          <a:prstGeom prst="rect">
            <a:avLst/>
          </a:prstGeom>
          <a:solidFill>
            <a:srgbClr val="0C0C0C"/>
          </a:solidFill>
          <a:ln>
            <a:noFill/>
          </a:ln>
        </p:spPr>
      </p:sp>
      <p:sp>
        <p:nvSpPr>
          <p:cNvPr id="38" name="Google Shape;38;p26"/>
          <p:cNvSpPr>
            <a:spLocks noGrp="1"/>
          </p:cNvSpPr>
          <p:nvPr>
            <p:ph type="pic" idx="4"/>
          </p:nvPr>
        </p:nvSpPr>
        <p:spPr>
          <a:xfrm>
            <a:off x="8179195" y="3140968"/>
            <a:ext cx="3552395" cy="2784309"/>
          </a:xfrm>
          <a:prstGeom prst="rect">
            <a:avLst/>
          </a:prstGeom>
          <a:solidFill>
            <a:srgbClr val="0C0C0C"/>
          </a:solid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3841473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42073028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8546561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5951041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0579373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995334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17882375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79970190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797944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19323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_Пользовательский макет">
  <p:cSld name="12_Пользовательский макет">
    <p:spTree>
      <p:nvGrpSpPr>
        <p:cNvPr id="1" name="Shape 39"/>
        <p:cNvGrpSpPr/>
        <p:nvPr/>
      </p:nvGrpSpPr>
      <p:grpSpPr>
        <a:xfrm>
          <a:off x="0" y="0"/>
          <a:ext cx="0" cy="0"/>
          <a:chOff x="0" y="0"/>
          <a:chExt cx="0" cy="0"/>
        </a:xfrm>
      </p:grpSpPr>
      <p:sp>
        <p:nvSpPr>
          <p:cNvPr id="40" name="Google Shape;40;p27"/>
          <p:cNvSpPr>
            <a:spLocks noGrp="1"/>
          </p:cNvSpPr>
          <p:nvPr>
            <p:ph type="pic" idx="2"/>
          </p:nvPr>
        </p:nvSpPr>
        <p:spPr>
          <a:xfrm>
            <a:off x="4702286" y="0"/>
            <a:ext cx="7489716" cy="6858000"/>
          </a:xfrm>
          <a:prstGeom prst="rect">
            <a:avLst/>
          </a:prstGeom>
          <a:solidFill>
            <a:srgbClr val="0C0C0C"/>
          </a:solidFill>
          <a:ln>
            <a:noFill/>
          </a:ln>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5073371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335562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2172981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566423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945673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51180866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272931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7236446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034495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081977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_Пользовательский макет">
  <p:cSld name="13_Пользовательский макет">
    <p:spTree>
      <p:nvGrpSpPr>
        <p:cNvPr id="1" name="Shape 41"/>
        <p:cNvGrpSpPr/>
        <p:nvPr/>
      </p:nvGrpSpPr>
      <p:grpSpPr>
        <a:xfrm>
          <a:off x="0" y="0"/>
          <a:ext cx="0" cy="0"/>
          <a:chOff x="0" y="0"/>
          <a:chExt cx="0" cy="0"/>
        </a:xfrm>
      </p:grpSpPr>
      <p:sp>
        <p:nvSpPr>
          <p:cNvPr id="42" name="Google Shape;42;p28"/>
          <p:cNvSpPr>
            <a:spLocks noGrp="1"/>
          </p:cNvSpPr>
          <p:nvPr>
            <p:ph type="pic" idx="2"/>
          </p:nvPr>
        </p:nvSpPr>
        <p:spPr>
          <a:xfrm>
            <a:off x="1007435" y="3909053"/>
            <a:ext cx="1056117" cy="1152128"/>
          </a:xfrm>
          <a:prstGeom prst="rect">
            <a:avLst/>
          </a:prstGeom>
          <a:solidFill>
            <a:srgbClr val="0C0C0C"/>
          </a:solidFill>
          <a:ln>
            <a:noFill/>
          </a:ln>
        </p:spPr>
      </p:sp>
      <p:sp>
        <p:nvSpPr>
          <p:cNvPr id="43" name="Google Shape;43;p28"/>
          <p:cNvSpPr>
            <a:spLocks noGrp="1"/>
          </p:cNvSpPr>
          <p:nvPr>
            <p:ph type="pic" idx="3"/>
          </p:nvPr>
        </p:nvSpPr>
        <p:spPr>
          <a:xfrm>
            <a:off x="2255574" y="3909053"/>
            <a:ext cx="1056117" cy="1152128"/>
          </a:xfrm>
          <a:prstGeom prst="rect">
            <a:avLst/>
          </a:prstGeom>
          <a:solidFill>
            <a:srgbClr val="0C0C0C"/>
          </a:solidFill>
          <a:ln>
            <a:noFill/>
          </a:ln>
        </p:spPr>
      </p:sp>
      <p:sp>
        <p:nvSpPr>
          <p:cNvPr id="44" name="Google Shape;44;p28"/>
          <p:cNvSpPr>
            <a:spLocks noGrp="1"/>
          </p:cNvSpPr>
          <p:nvPr>
            <p:ph type="pic" idx="4"/>
          </p:nvPr>
        </p:nvSpPr>
        <p:spPr>
          <a:xfrm>
            <a:off x="3503712" y="3896512"/>
            <a:ext cx="1056117" cy="1152128"/>
          </a:xfrm>
          <a:prstGeom prst="rect">
            <a:avLst/>
          </a:prstGeom>
          <a:solidFill>
            <a:srgbClr val="0C0C0C"/>
          </a:solidFill>
          <a:ln>
            <a:noFill/>
          </a:ln>
        </p:spPr>
      </p:sp>
      <p:sp>
        <p:nvSpPr>
          <p:cNvPr id="45" name="Google Shape;45;p28"/>
          <p:cNvSpPr>
            <a:spLocks noGrp="1"/>
          </p:cNvSpPr>
          <p:nvPr>
            <p:ph type="pic" idx="5"/>
          </p:nvPr>
        </p:nvSpPr>
        <p:spPr>
          <a:xfrm>
            <a:off x="4751851" y="3911380"/>
            <a:ext cx="1056117" cy="1152128"/>
          </a:xfrm>
          <a:prstGeom prst="rect">
            <a:avLst/>
          </a:prstGeom>
          <a:solidFill>
            <a:srgbClr val="0C0C0C"/>
          </a:solid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7429938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7165357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2219942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5284155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0239989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6781640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92184687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98232643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21567041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190198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Титульный слайд">
  <p:cSld name="3_Титульный слайд">
    <p:spTree>
      <p:nvGrpSpPr>
        <p:cNvPr id="1" name="Shape 46"/>
        <p:cNvGrpSpPr/>
        <p:nvPr/>
      </p:nvGrpSpPr>
      <p:grpSpPr>
        <a:xfrm>
          <a:off x="0" y="0"/>
          <a:ext cx="0" cy="0"/>
          <a:chOff x="0" y="0"/>
          <a:chExt cx="0" cy="0"/>
        </a:xfrm>
      </p:grpSpPr>
      <p:sp>
        <p:nvSpPr>
          <p:cNvPr id="47" name="Google Shape;47;p2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2438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4317124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567704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9410828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2121695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7144828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3714480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6925603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70083981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38654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Пользовательский макет">
  <p:cSld name="14_Пользовательский макет">
    <p:spTree>
      <p:nvGrpSpPr>
        <p:cNvPr id="1" name="Shape 48"/>
        <p:cNvGrpSpPr/>
        <p:nvPr/>
      </p:nvGrpSpPr>
      <p:grpSpPr>
        <a:xfrm>
          <a:off x="0" y="0"/>
          <a:ext cx="0" cy="0"/>
          <a:chOff x="0" y="0"/>
          <a:chExt cx="0" cy="0"/>
        </a:xfrm>
      </p:grpSpPr>
      <p:sp>
        <p:nvSpPr>
          <p:cNvPr id="49" name="Google Shape;49;p30"/>
          <p:cNvSpPr>
            <a:spLocks noGrp="1"/>
          </p:cNvSpPr>
          <p:nvPr>
            <p:ph type="pic" idx="2"/>
          </p:nvPr>
        </p:nvSpPr>
        <p:spPr>
          <a:xfrm>
            <a:off x="8592277" y="0"/>
            <a:ext cx="3599723" cy="3429000"/>
          </a:xfrm>
          <a:prstGeom prst="rect">
            <a:avLst/>
          </a:prstGeom>
          <a:solidFill>
            <a:srgbClr val="0C0C0C"/>
          </a:solidFill>
          <a:ln>
            <a:noFill/>
          </a:ln>
        </p:spPr>
      </p:sp>
      <p:sp>
        <p:nvSpPr>
          <p:cNvPr id="50" name="Google Shape;50;p30"/>
          <p:cNvSpPr>
            <a:spLocks noGrp="1"/>
          </p:cNvSpPr>
          <p:nvPr>
            <p:ph type="pic" idx="3"/>
          </p:nvPr>
        </p:nvSpPr>
        <p:spPr>
          <a:xfrm>
            <a:off x="8592277" y="3429000"/>
            <a:ext cx="3599723" cy="3429000"/>
          </a:xfrm>
          <a:prstGeom prst="rect">
            <a:avLst/>
          </a:prstGeom>
          <a:solidFill>
            <a:srgbClr val="0C0C0C"/>
          </a:solidFill>
          <a:ln>
            <a:noFill/>
          </a:ln>
        </p:spPr>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1382833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512824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024145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10675337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4564811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553586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56096007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33179289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139374453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9993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_Пользовательский макет">
  <p:cSld name="15_Пользовательский макет">
    <p:spTree>
      <p:nvGrpSpPr>
        <p:cNvPr id="1" name="Shape 51"/>
        <p:cNvGrpSpPr/>
        <p:nvPr/>
      </p:nvGrpSpPr>
      <p:grpSpPr>
        <a:xfrm>
          <a:off x="0" y="0"/>
          <a:ext cx="0" cy="0"/>
          <a:chOff x="0" y="0"/>
          <a:chExt cx="0" cy="0"/>
        </a:xfrm>
      </p:grpSpPr>
      <p:sp>
        <p:nvSpPr>
          <p:cNvPr id="52" name="Google Shape;52;p31"/>
          <p:cNvSpPr>
            <a:spLocks noGrp="1"/>
          </p:cNvSpPr>
          <p:nvPr>
            <p:ph type="pic" idx="2"/>
          </p:nvPr>
        </p:nvSpPr>
        <p:spPr>
          <a:xfrm>
            <a:off x="7536160" y="0"/>
            <a:ext cx="4655840" cy="6858000"/>
          </a:xfrm>
          <a:prstGeom prst="rect">
            <a:avLst/>
          </a:prstGeom>
          <a:solidFill>
            <a:srgbClr val="0C0C0C"/>
          </a:solidFill>
          <a:ln>
            <a:noFill/>
          </a:ln>
        </p:spPr>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312620860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09345165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2295057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2564835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8358991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78452642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7009437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5375170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53020400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56173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_Пользовательский макет">
  <p:cSld name="16_Пользовательский макет">
    <p:spTree>
      <p:nvGrpSpPr>
        <p:cNvPr id="1" name="Shape 53"/>
        <p:cNvGrpSpPr/>
        <p:nvPr/>
      </p:nvGrpSpPr>
      <p:grpSpPr>
        <a:xfrm>
          <a:off x="0" y="0"/>
          <a:ext cx="0" cy="0"/>
          <a:chOff x="0" y="0"/>
          <a:chExt cx="0" cy="0"/>
        </a:xfrm>
      </p:grpSpPr>
      <p:sp>
        <p:nvSpPr>
          <p:cNvPr id="54" name="Google Shape;54;p32"/>
          <p:cNvSpPr>
            <a:spLocks noGrp="1"/>
          </p:cNvSpPr>
          <p:nvPr>
            <p:ph type="pic" idx="2"/>
          </p:nvPr>
        </p:nvSpPr>
        <p:spPr>
          <a:xfrm>
            <a:off x="1871531"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5" name="Google Shape;55;p32"/>
          <p:cNvSpPr>
            <a:spLocks noGrp="1"/>
          </p:cNvSpPr>
          <p:nvPr>
            <p:ph type="pic" idx="3"/>
          </p:nvPr>
        </p:nvSpPr>
        <p:spPr>
          <a:xfrm>
            <a:off x="5404612"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
        <p:nvSpPr>
          <p:cNvPr id="56" name="Google Shape;56;p32"/>
          <p:cNvSpPr>
            <a:spLocks noGrp="1"/>
          </p:cNvSpPr>
          <p:nvPr>
            <p:ph type="pic" idx="4"/>
          </p:nvPr>
        </p:nvSpPr>
        <p:spPr>
          <a:xfrm>
            <a:off x="8937695" y="2665649"/>
            <a:ext cx="1345632" cy="1344151"/>
          </a:xfrm>
          <a:prstGeom prst="ellipse">
            <a:avLst/>
          </a:prstGeom>
          <a:solidFill>
            <a:schemeClr val="dk1"/>
          </a:solidFill>
          <a:ln w="41275" cap="flat" cmpd="sng">
            <a:solidFill>
              <a:schemeClr val="lt1"/>
            </a:solidFill>
            <a:prstDash val="solid"/>
            <a:round/>
            <a:headEnd type="none" w="sm" len="sm"/>
            <a:tailEnd type="none" w="sm" len="sm"/>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3167965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9959400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8323719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60790287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21633488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3504102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968187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4254597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33429062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7274857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_Пользовательский макет">
  <p:cSld name="17_Пользовательский макет">
    <p:spTree>
      <p:nvGrpSpPr>
        <p:cNvPr id="1" name="Shape 57"/>
        <p:cNvGrpSpPr/>
        <p:nvPr/>
      </p:nvGrpSpPr>
      <p:grpSpPr>
        <a:xfrm>
          <a:off x="0" y="0"/>
          <a:ext cx="0" cy="0"/>
          <a:chOff x="0" y="0"/>
          <a:chExt cx="0" cy="0"/>
        </a:xfrm>
      </p:grpSpPr>
      <p:sp>
        <p:nvSpPr>
          <p:cNvPr id="58" name="Google Shape;58;p33"/>
          <p:cNvSpPr>
            <a:spLocks noGrp="1"/>
          </p:cNvSpPr>
          <p:nvPr>
            <p:ph type="pic" idx="2"/>
          </p:nvPr>
        </p:nvSpPr>
        <p:spPr>
          <a:xfrm>
            <a:off x="0" y="0"/>
            <a:ext cx="12192000" cy="4869160"/>
          </a:xfrm>
          <a:prstGeom prst="rect">
            <a:avLst/>
          </a:prstGeom>
          <a:solidFill>
            <a:srgbClr val="0C0C0C"/>
          </a:solidFill>
          <a:ln>
            <a:noFill/>
          </a:ln>
        </p:spPr>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82781301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58336356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9116610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413937929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7874604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37360681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780323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5790989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37831181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047631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_Пользовательский макет">
  <p:cSld name="18_Пользовательский макет">
    <p:spTree>
      <p:nvGrpSpPr>
        <p:cNvPr id="1" name="Shape 59"/>
        <p:cNvGrpSpPr/>
        <p:nvPr/>
      </p:nvGrpSpPr>
      <p:grpSpPr>
        <a:xfrm>
          <a:off x="0" y="0"/>
          <a:ext cx="0" cy="0"/>
          <a:chOff x="0" y="0"/>
          <a:chExt cx="0" cy="0"/>
        </a:xfrm>
      </p:grpSpPr>
      <p:sp>
        <p:nvSpPr>
          <p:cNvPr id="60" name="Google Shape;60;p34"/>
          <p:cNvSpPr>
            <a:spLocks noGrp="1"/>
          </p:cNvSpPr>
          <p:nvPr>
            <p:ph type="pic" idx="2"/>
          </p:nvPr>
        </p:nvSpPr>
        <p:spPr>
          <a:xfrm>
            <a:off x="8304245" y="0"/>
            <a:ext cx="3887755" cy="6858000"/>
          </a:xfrm>
          <a:prstGeom prst="rect">
            <a:avLst/>
          </a:prstGeom>
          <a:solidFill>
            <a:srgbClr val="0C0C0C"/>
          </a:solidFill>
          <a:ln>
            <a:noFill/>
          </a:ln>
        </p:spPr>
      </p:sp>
      <p:sp>
        <p:nvSpPr>
          <p:cNvPr id="61" name="Google Shape;61;p34"/>
          <p:cNvSpPr>
            <a:spLocks noGrp="1"/>
          </p:cNvSpPr>
          <p:nvPr>
            <p:ph type="pic" idx="3"/>
          </p:nvPr>
        </p:nvSpPr>
        <p:spPr>
          <a:xfrm>
            <a:off x="2447595" y="0"/>
            <a:ext cx="2496277" cy="2276872"/>
          </a:xfrm>
          <a:prstGeom prst="rect">
            <a:avLst/>
          </a:prstGeom>
          <a:solidFill>
            <a:srgbClr val="0C0C0C"/>
          </a:solidFill>
          <a:ln>
            <a:noFill/>
          </a:ln>
        </p:spPr>
      </p:sp>
      <p:sp>
        <p:nvSpPr>
          <p:cNvPr id="62" name="Google Shape;62;p34"/>
          <p:cNvSpPr>
            <a:spLocks noGrp="1"/>
          </p:cNvSpPr>
          <p:nvPr>
            <p:ph type="pic" idx="4"/>
          </p:nvPr>
        </p:nvSpPr>
        <p:spPr>
          <a:xfrm>
            <a:off x="2447595" y="2276872"/>
            <a:ext cx="2496277" cy="2304256"/>
          </a:xfrm>
          <a:prstGeom prst="rect">
            <a:avLst/>
          </a:prstGeom>
          <a:solidFill>
            <a:srgbClr val="0C0C0C"/>
          </a:solidFill>
          <a:ln>
            <a:noFill/>
          </a:ln>
        </p:spPr>
      </p:sp>
      <p:sp>
        <p:nvSpPr>
          <p:cNvPr id="63" name="Google Shape;63;p34"/>
          <p:cNvSpPr>
            <a:spLocks noGrp="1"/>
          </p:cNvSpPr>
          <p:nvPr>
            <p:ph type="pic" idx="5"/>
          </p:nvPr>
        </p:nvSpPr>
        <p:spPr>
          <a:xfrm>
            <a:off x="2447595" y="4581128"/>
            <a:ext cx="2496277" cy="2276872"/>
          </a:xfrm>
          <a:prstGeom prst="rect">
            <a:avLst/>
          </a:prstGeom>
          <a:solidFill>
            <a:srgbClr val="0C0C0C"/>
          </a:solid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2066892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18596952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0399667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1988606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12070630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23791637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732097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4022999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26952480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400255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Пользовательский макет">
  <p:cSld name="6_Пользовательский макет">
    <p:spTree>
      <p:nvGrpSpPr>
        <p:cNvPr id="1" name="Shape 10"/>
        <p:cNvGrpSpPr/>
        <p:nvPr/>
      </p:nvGrpSpPr>
      <p:grpSpPr>
        <a:xfrm>
          <a:off x="0" y="0"/>
          <a:ext cx="0" cy="0"/>
          <a:chOff x="0" y="0"/>
          <a:chExt cx="0" cy="0"/>
        </a:xfrm>
      </p:grpSpPr>
      <p:sp>
        <p:nvSpPr>
          <p:cNvPr id="11" name="Google Shape;11;p13"/>
          <p:cNvSpPr>
            <a:spLocks noGrp="1"/>
          </p:cNvSpPr>
          <p:nvPr>
            <p:ph type="pic" idx="2"/>
          </p:nvPr>
        </p:nvSpPr>
        <p:spPr>
          <a:xfrm>
            <a:off x="0" y="0"/>
            <a:ext cx="6096000" cy="6858000"/>
          </a:xfrm>
          <a:prstGeom prst="rect">
            <a:avLst/>
          </a:prstGeom>
          <a:solidFill>
            <a:srgbClr val="0C0C0C"/>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Титульный слайд">
  <p:cSld name="4_Титульный слайд">
    <p:spTree>
      <p:nvGrpSpPr>
        <p:cNvPr id="1" name="Shape 64"/>
        <p:cNvGrpSpPr/>
        <p:nvPr/>
      </p:nvGrpSpPr>
      <p:grpSpPr>
        <a:xfrm>
          <a:off x="0" y="0"/>
          <a:ext cx="0" cy="0"/>
          <a:chOff x="0" y="0"/>
          <a:chExt cx="0" cy="0"/>
        </a:xfrm>
      </p:grpSpPr>
      <p:sp>
        <p:nvSpPr>
          <p:cNvPr id="65" name="Google Shape;65;p35"/>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1657632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09469775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76969190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98854971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26841635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30380573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28666241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8816432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90735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1103971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_Пользовательский макет">
  <p:cSld name="19_Пользовательский макет">
    <p:spTree>
      <p:nvGrpSpPr>
        <p:cNvPr id="1" name="Shape 66"/>
        <p:cNvGrpSpPr/>
        <p:nvPr/>
      </p:nvGrpSpPr>
      <p:grpSpPr>
        <a:xfrm>
          <a:off x="0" y="0"/>
          <a:ext cx="0" cy="0"/>
          <a:chOff x="0" y="0"/>
          <a:chExt cx="0" cy="0"/>
        </a:xfrm>
      </p:grpSpPr>
      <p:sp>
        <p:nvSpPr>
          <p:cNvPr id="67" name="Google Shape;67;p36"/>
          <p:cNvSpPr>
            <a:spLocks noGrp="1"/>
          </p:cNvSpPr>
          <p:nvPr>
            <p:ph type="pic" idx="2"/>
          </p:nvPr>
        </p:nvSpPr>
        <p:spPr>
          <a:xfrm>
            <a:off x="0" y="0"/>
            <a:ext cx="6096000" cy="3429000"/>
          </a:xfrm>
          <a:prstGeom prst="rect">
            <a:avLst/>
          </a:prstGeom>
          <a:solidFill>
            <a:srgbClr val="1B1B1B"/>
          </a:solidFill>
          <a:ln>
            <a:noFill/>
          </a:ln>
        </p:spPr>
      </p:sp>
      <p:sp>
        <p:nvSpPr>
          <p:cNvPr id="68" name="Google Shape;68;p36"/>
          <p:cNvSpPr>
            <a:spLocks noGrp="1"/>
          </p:cNvSpPr>
          <p:nvPr>
            <p:ph type="pic" idx="3"/>
          </p:nvPr>
        </p:nvSpPr>
        <p:spPr>
          <a:xfrm>
            <a:off x="6096000" y="3429000"/>
            <a:ext cx="6096000" cy="3429000"/>
          </a:xfrm>
          <a:prstGeom prst="rect">
            <a:avLst/>
          </a:prstGeom>
          <a:solidFill>
            <a:srgbClr val="1B1B1B"/>
          </a:solidFill>
          <a:ln>
            <a:noFill/>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hasCustomPrompt="1"/>
          </p:nvPr>
        </p:nvSpPr>
        <p:spPr>
          <a:xfrm>
            <a:off x="0"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82469328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2761318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4151842"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8664650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2639616" y="0"/>
            <a:ext cx="9552384"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5565364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9068511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6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9004849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3599723" y="0"/>
            <a:ext cx="859227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5782957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55603604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4787890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0_Пользовательский макет">
    <p:spTree>
      <p:nvGrpSpPr>
        <p:cNvPr id="1" name=""/>
        <p:cNvGrpSpPr/>
        <p:nvPr/>
      </p:nvGrpSpPr>
      <p:grpSpPr>
        <a:xfrm>
          <a:off x="0" y="0"/>
          <a:ext cx="0" cy="0"/>
          <a:chOff x="0" y="0"/>
          <a:chExt cx="0" cy="0"/>
        </a:xfrm>
      </p:grpSpPr>
      <p:sp>
        <p:nvSpPr>
          <p:cNvPr id="5" name="Рисунок 6"/>
          <p:cNvSpPr>
            <a:spLocks noGrp="1"/>
          </p:cNvSpPr>
          <p:nvPr>
            <p:ph type="pic" sz="quarter" idx="10" hasCustomPrompt="1"/>
          </p:nvPr>
        </p:nvSpPr>
        <p:spPr>
          <a:xfrm>
            <a:off x="485540"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1" hasCustomPrompt="1"/>
          </p:nvPr>
        </p:nvSpPr>
        <p:spPr>
          <a:xfrm>
            <a:off x="4332367"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2" hasCustomPrompt="1"/>
          </p:nvPr>
        </p:nvSpPr>
        <p:spPr>
          <a:xfrm>
            <a:off x="8179195" y="3140968"/>
            <a:ext cx="3552395" cy="278430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98440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_Пользовательский макет">
  <p:cSld name="21_Пользовательский макет">
    <p:spTree>
      <p:nvGrpSpPr>
        <p:cNvPr id="1" name="Shape 69"/>
        <p:cNvGrpSpPr/>
        <p:nvPr/>
      </p:nvGrpSpPr>
      <p:grpSpPr>
        <a:xfrm>
          <a:off x="0" y="0"/>
          <a:ext cx="0" cy="0"/>
          <a:chOff x="0" y="0"/>
          <a:chExt cx="0" cy="0"/>
        </a:xfrm>
      </p:grpSpPr>
      <p:sp>
        <p:nvSpPr>
          <p:cNvPr id="70" name="Google Shape;70;p37"/>
          <p:cNvSpPr>
            <a:spLocks noGrp="1"/>
          </p:cNvSpPr>
          <p:nvPr>
            <p:ph type="pic" idx="2"/>
          </p:nvPr>
        </p:nvSpPr>
        <p:spPr>
          <a:xfrm>
            <a:off x="4079776" y="0"/>
            <a:ext cx="8112224" cy="3429000"/>
          </a:xfrm>
          <a:prstGeom prst="rect">
            <a:avLst/>
          </a:prstGeom>
          <a:solidFill>
            <a:srgbClr val="1B1B1B"/>
          </a:solidFill>
          <a:ln>
            <a:noFill/>
          </a:ln>
        </p:spPr>
      </p:sp>
      <p:sp>
        <p:nvSpPr>
          <p:cNvPr id="71" name="Google Shape;71;p37"/>
          <p:cNvSpPr>
            <a:spLocks noGrp="1"/>
          </p:cNvSpPr>
          <p:nvPr>
            <p:ph type="pic" idx="3"/>
          </p:nvPr>
        </p:nvSpPr>
        <p:spPr>
          <a:xfrm>
            <a:off x="4079776" y="3429000"/>
            <a:ext cx="8112224" cy="3429000"/>
          </a:xfrm>
          <a:prstGeom prst="rect">
            <a:avLst/>
          </a:prstGeom>
          <a:solidFill>
            <a:srgbClr val="1B1B1B"/>
          </a:solidFill>
          <a:ln>
            <a:noFill/>
          </a:ln>
        </p:spPr>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75604813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27704372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76058174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4_Пользовательский макет">
    <p:spTree>
      <p:nvGrpSpPr>
        <p:cNvPr id="1" name=""/>
        <p:cNvGrpSpPr/>
        <p:nvPr/>
      </p:nvGrpSpPr>
      <p:grpSpPr>
        <a:xfrm>
          <a:off x="0" y="0"/>
          <a:ext cx="0" cy="0"/>
          <a:chOff x="0" y="0"/>
          <a:chExt cx="0" cy="0"/>
        </a:xfrm>
      </p:grpSpPr>
      <p:sp>
        <p:nvSpPr>
          <p:cNvPr id="6" name="Рисунок 6"/>
          <p:cNvSpPr>
            <a:spLocks noGrp="1"/>
          </p:cNvSpPr>
          <p:nvPr>
            <p:ph type="pic" sz="quarter" idx="13" hasCustomPrompt="1"/>
          </p:nvPr>
        </p:nvSpPr>
        <p:spPr>
          <a:xfrm>
            <a:off x="8592277" y="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8592277" y="3429000"/>
            <a:ext cx="3599723"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49120197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61272609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27024459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256257276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5687420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0" y="0"/>
            <a:ext cx="6096000"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6" name="Рисунок 4"/>
          <p:cNvSpPr>
            <a:spLocks noGrp="1"/>
          </p:cNvSpPr>
          <p:nvPr>
            <p:ph type="pic" sz="quarter" idx="11" hasCustomPrompt="1"/>
          </p:nvPr>
        </p:nvSpPr>
        <p:spPr>
          <a:xfrm>
            <a:off x="6096000" y="3429000"/>
            <a:ext cx="6096000" cy="3429000"/>
          </a:xfrm>
          <a:prstGeom prst="rect">
            <a:avLst/>
          </a:prstGeom>
          <a:solidFill>
            <a:srgbClr val="1B1B1B"/>
          </a:solidFill>
        </p:spPr>
        <p:txBody>
          <a:bodyPr/>
          <a:lstStyle>
            <a:lvl1pPr marL="0" indent="0">
              <a:buNone/>
              <a:defRPr/>
            </a:lvl1pPr>
          </a:lstStyle>
          <a:p>
            <a:r>
              <a:rPr lang="en-US"/>
              <a:t> </a:t>
            </a:r>
            <a:endParaRPr lang="ru-RU"/>
          </a:p>
        </p:txBody>
      </p:sp>
    </p:spTree>
    <p:extLst>
      <p:ext uri="{BB962C8B-B14F-4D97-AF65-F5344CB8AC3E}">
        <p14:creationId xmlns:p14="http://schemas.microsoft.com/office/powerpoint/2010/main" val="230814380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a:off x="4079776" y="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
        <p:nvSpPr>
          <p:cNvPr id="5" name="Рисунок 4"/>
          <p:cNvSpPr>
            <a:spLocks noGrp="1"/>
          </p:cNvSpPr>
          <p:nvPr>
            <p:ph type="pic" sz="quarter" idx="11" hasCustomPrompt="1"/>
          </p:nvPr>
        </p:nvSpPr>
        <p:spPr>
          <a:xfrm>
            <a:off x="4079776" y="3429000"/>
            <a:ext cx="8112224" cy="3429000"/>
          </a:xfrm>
          <a:prstGeom prst="rect">
            <a:avLst/>
          </a:prstGeom>
          <a:solidFill>
            <a:srgbClr val="1B1B1B"/>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45929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Титульный слайд">
  <p:cSld name="5_Титульный слайд">
    <p:spTree>
      <p:nvGrpSpPr>
        <p:cNvPr id="1" name="Shape 72"/>
        <p:cNvGrpSpPr/>
        <p:nvPr/>
      </p:nvGrpSpPr>
      <p:grpSpPr>
        <a:xfrm>
          <a:off x="0" y="0"/>
          <a:ext cx="0" cy="0"/>
          <a:chOff x="0" y="0"/>
          <a:chExt cx="0" cy="0"/>
        </a:xfrm>
      </p:grpSpPr>
      <p:sp>
        <p:nvSpPr>
          <p:cNvPr id="73" name="Google Shape;73;p38"/>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40266820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23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1679509" y="0"/>
            <a:ext cx="4993283" cy="6858000"/>
          </a:xfrm>
          <a:prstGeom prst="parallelogram">
            <a:avLst>
              <a:gd name="adj" fmla="val 42227"/>
            </a:avLst>
          </a:prstGeom>
          <a:solidFill>
            <a:schemeClr val="tx1">
              <a:lumMod val="95000"/>
              <a:lumOff val="5000"/>
            </a:schemeClr>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89990374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7975012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7906326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62611628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27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487489"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487487"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4318842"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4318841"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7008595"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7008594"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6" hasCustomPrompt="1"/>
          </p:nvPr>
        </p:nvSpPr>
        <p:spPr>
          <a:xfrm>
            <a:off x="9698347" y="1508787"/>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7" hasCustomPrompt="1"/>
          </p:nvPr>
        </p:nvSpPr>
        <p:spPr>
          <a:xfrm>
            <a:off x="9698346" y="3716635"/>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5153308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28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0"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376264"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4722436" y="4265712"/>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7098700" y="1673424"/>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455010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9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rot="5400000">
            <a:off x="2417055" y="1635338"/>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rot="5400000">
            <a:off x="6833545" y="160839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rot="5400000">
            <a:off x="2417055" y="422762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rot="5400000">
            <a:off x="6871679" y="4323636"/>
            <a:ext cx="2016291" cy="1763189"/>
          </a:xfrm>
          <a:prstGeom prst="hexagon">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92220613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30_Пользовательский макет">
    <p:spTree>
      <p:nvGrpSpPr>
        <p:cNvPr id="1" name=""/>
        <p:cNvGrpSpPr/>
        <p:nvPr/>
      </p:nvGrpSpPr>
      <p:grpSpPr>
        <a:xfrm>
          <a:off x="0" y="0"/>
          <a:ext cx="0" cy="0"/>
          <a:chOff x="0" y="0"/>
          <a:chExt cx="0" cy="0"/>
        </a:xfrm>
      </p:grpSpPr>
      <p:sp>
        <p:nvSpPr>
          <p:cNvPr id="4" name="Рисунок 4"/>
          <p:cNvSpPr>
            <a:spLocks noGrp="1"/>
          </p:cNvSpPr>
          <p:nvPr>
            <p:ph type="pic" sz="quarter" idx="10" hasCustomPrompt="1"/>
          </p:nvPr>
        </p:nvSpPr>
        <p:spPr>
          <a:xfrm rot="5400000">
            <a:off x="7824192"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1" hasCustomPrompt="1"/>
          </p:nvPr>
        </p:nvSpPr>
        <p:spPr>
          <a:xfrm rot="5400000">
            <a:off x="9360363" y="1124744"/>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3" hasCustomPrompt="1"/>
          </p:nvPr>
        </p:nvSpPr>
        <p:spPr>
          <a:xfrm rot="5400000">
            <a:off x="10128448"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4" hasCustomPrompt="1"/>
          </p:nvPr>
        </p:nvSpPr>
        <p:spPr>
          <a:xfrm rot="5400000">
            <a:off x="9360363"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9" name="Рисунок 4"/>
          <p:cNvSpPr>
            <a:spLocks noGrp="1"/>
          </p:cNvSpPr>
          <p:nvPr>
            <p:ph type="pic" sz="quarter" idx="15" hasCustomPrompt="1"/>
          </p:nvPr>
        </p:nvSpPr>
        <p:spPr>
          <a:xfrm rot="5400000">
            <a:off x="7824192" y="3855128"/>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
        <p:nvSpPr>
          <p:cNvPr id="10" name="Рисунок 4"/>
          <p:cNvSpPr>
            <a:spLocks noGrp="1"/>
          </p:cNvSpPr>
          <p:nvPr>
            <p:ph type="pic" sz="quarter" idx="16" hasCustomPrompt="1"/>
          </p:nvPr>
        </p:nvSpPr>
        <p:spPr>
          <a:xfrm rot="5400000">
            <a:off x="7056107" y="2489936"/>
            <a:ext cx="1632181" cy="1440160"/>
          </a:xfrm>
          <a:prstGeom prst="hexagon">
            <a:avLst>
              <a:gd name="adj" fmla="val 27199"/>
              <a:gd name="vf" fmla="val 115470"/>
            </a:avLst>
          </a:pr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34445166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31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4079776" y="0"/>
            <a:ext cx="2376264" cy="2948947"/>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6768075" y="932723"/>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4079776" y="3236979"/>
            <a:ext cx="4032448" cy="2016224"/>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022758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Титульный слайд">
  <p:cSld name="6_Титульный слайд">
    <p:spTree>
      <p:nvGrpSpPr>
        <p:cNvPr id="1" name="Shape 74"/>
        <p:cNvGrpSpPr/>
        <p:nvPr/>
      </p:nvGrpSpPr>
      <p:grpSpPr>
        <a:xfrm>
          <a:off x="0" y="0"/>
          <a:ext cx="0" cy="0"/>
          <a:chOff x="0" y="0"/>
          <a:chExt cx="0" cy="0"/>
        </a:xfrm>
      </p:grpSpPr>
      <p:sp>
        <p:nvSpPr>
          <p:cNvPr id="75" name="Google Shape;75;p3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32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rot="19085557">
            <a:off x="8439294" y="2748015"/>
            <a:ext cx="3522340" cy="5032563"/>
          </a:xfrm>
          <a:custGeom>
            <a:avLst/>
            <a:gdLst>
              <a:gd name="connsiteX0" fmla="*/ 2251898 w 2641755"/>
              <a:gd name="connsiteY0" fmla="*/ 265948 h 3774422"/>
              <a:gd name="connsiteX1" fmla="*/ 2641755 w 2641755"/>
              <a:gd name="connsiteY1" fmla="*/ 2651698 h 3774422"/>
              <a:gd name="connsiteX2" fmla="*/ 1634132 w 2641755"/>
              <a:gd name="connsiteY2" fmla="*/ 3774422 h 3774422"/>
              <a:gd name="connsiteX3" fmla="*/ 221697 w 2641755"/>
              <a:gd name="connsiteY3" fmla="*/ 2506789 h 3774422"/>
              <a:gd name="connsiteX4" fmla="*/ 0 w 2641755"/>
              <a:gd name="connsiteY4" fmla="*/ 0 h 3774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55" h="3774422">
                <a:moveTo>
                  <a:pt x="2251898" y="265948"/>
                </a:moveTo>
                <a:lnTo>
                  <a:pt x="2641755" y="2651698"/>
                </a:lnTo>
                <a:lnTo>
                  <a:pt x="1634132" y="3774422"/>
                </a:lnTo>
                <a:lnTo>
                  <a:pt x="221697" y="2506789"/>
                </a:lnTo>
                <a:lnTo>
                  <a:pt x="0" y="0"/>
                </a:ln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4831159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1871531" y="2660915"/>
            <a:ext cx="2376264"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5358023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3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3" name="Рисунок 6"/>
          <p:cNvSpPr>
            <a:spLocks noGrp="1"/>
          </p:cNvSpPr>
          <p:nvPr>
            <p:ph type="pic" sz="quarter" idx="11" hasCustomPrompt="1"/>
          </p:nvPr>
        </p:nvSpPr>
        <p:spPr>
          <a:xfrm>
            <a:off x="4175787" y="2564904"/>
            <a:ext cx="3840427" cy="259228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9212741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34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1" hasCustomPrompt="1"/>
          </p:nvPr>
        </p:nvSpPr>
        <p:spPr>
          <a:xfrm>
            <a:off x="0"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2543605" y="0"/>
            <a:ext cx="2447595" cy="266091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2525053" y="2756925"/>
            <a:ext cx="2447595" cy="410107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4" hasCustomPrompt="1"/>
          </p:nvPr>
        </p:nvSpPr>
        <p:spPr>
          <a:xfrm>
            <a:off x="5068659" y="0"/>
            <a:ext cx="2447595"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8" name="Рисунок 6"/>
          <p:cNvSpPr>
            <a:spLocks noGrp="1"/>
          </p:cNvSpPr>
          <p:nvPr>
            <p:ph type="pic" sz="quarter" idx="15" hasCustomPrompt="1"/>
          </p:nvPr>
        </p:nvSpPr>
        <p:spPr>
          <a:xfrm>
            <a:off x="5068659"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9" name="Рисунок 6"/>
          <p:cNvSpPr>
            <a:spLocks noGrp="1"/>
          </p:cNvSpPr>
          <p:nvPr>
            <p:ph type="pic" sz="quarter" idx="16" hasCustomPrompt="1"/>
          </p:nvPr>
        </p:nvSpPr>
        <p:spPr>
          <a:xfrm>
            <a:off x="-11872" y="3525011"/>
            <a:ext cx="2447595" cy="3332989"/>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99101216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36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1436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3048000" y="341464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096000" y="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9" hasCustomPrompt="1"/>
          </p:nvPr>
        </p:nvSpPr>
        <p:spPr>
          <a:xfrm>
            <a:off x="9144000" y="3429000"/>
            <a:ext cx="3048000"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28213510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37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0" y="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0" y="3429000"/>
            <a:ext cx="4079776" cy="3429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8112224" y="0"/>
            <a:ext cx="4079776"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18446468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3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6" hasCustomPrompt="1"/>
          </p:nvPr>
        </p:nvSpPr>
        <p:spPr>
          <a:xfrm>
            <a:off x="143339" y="164638"/>
            <a:ext cx="5856651" cy="652872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7" hasCustomPrompt="1"/>
          </p:nvPr>
        </p:nvSpPr>
        <p:spPr>
          <a:xfrm>
            <a:off x="6139040" y="169605"/>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8" hasCustomPrompt="1"/>
          </p:nvPr>
        </p:nvSpPr>
        <p:spPr>
          <a:xfrm>
            <a:off x="6139040" y="3525011"/>
            <a:ext cx="5856651" cy="316835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07041419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8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47302554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20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0" hasCustomPrompt="1"/>
          </p:nvPr>
        </p:nvSpPr>
        <p:spPr>
          <a:xfrm>
            <a:off x="0" y="-733931"/>
            <a:ext cx="2543307" cy="3939132"/>
          </a:xfrm>
          <a:custGeom>
            <a:avLst/>
            <a:gdLst>
              <a:gd name="connsiteX0" fmla="*/ 0 w 1907480"/>
              <a:gd name="connsiteY0" fmla="*/ 550449 h 2954349"/>
              <a:gd name="connsiteX1" fmla="*/ 981459 w 1907480"/>
              <a:gd name="connsiteY1" fmla="*/ 550449 h 2954349"/>
              <a:gd name="connsiteX2" fmla="*/ 1907480 w 1907480"/>
              <a:gd name="connsiteY2" fmla="*/ 1477175 h 2954349"/>
              <a:gd name="connsiteX3" fmla="*/ 431428 w 1907480"/>
              <a:gd name="connsiteY3" fmla="*/ 2954349 h 2954349"/>
              <a:gd name="connsiteX4" fmla="*/ 0 w 1907480"/>
              <a:gd name="connsiteY4" fmla="*/ 2522593 h 2954349"/>
              <a:gd name="connsiteX5" fmla="*/ 431428 w 1907480"/>
              <a:gd name="connsiteY5" fmla="*/ 0 h 2954349"/>
              <a:gd name="connsiteX6" fmla="*/ 457263 w 1907480"/>
              <a:gd name="connsiteY6" fmla="*/ 25855 h 2954349"/>
              <a:gd name="connsiteX7" fmla="*/ 405593 w 1907480"/>
              <a:gd name="connsiteY7" fmla="*/ 25855 h 29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7480" h="2954349">
                <a:moveTo>
                  <a:pt x="0" y="550449"/>
                </a:moveTo>
                <a:lnTo>
                  <a:pt x="981459" y="550449"/>
                </a:lnTo>
                <a:lnTo>
                  <a:pt x="1907480" y="1477175"/>
                </a:lnTo>
                <a:lnTo>
                  <a:pt x="431428" y="2954349"/>
                </a:lnTo>
                <a:lnTo>
                  <a:pt x="0" y="2522593"/>
                </a:lnTo>
                <a:close/>
                <a:moveTo>
                  <a:pt x="431428" y="0"/>
                </a:moveTo>
                <a:lnTo>
                  <a:pt x="457263" y="25855"/>
                </a:lnTo>
                <a:lnTo>
                  <a:pt x="405593" y="2585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9" name="Рисунок 7"/>
          <p:cNvSpPr>
            <a:spLocks noGrp="1"/>
          </p:cNvSpPr>
          <p:nvPr>
            <p:ph type="pic" sz="quarter" idx="11" hasCustomPrompt="1"/>
          </p:nvPr>
        </p:nvSpPr>
        <p:spPr>
          <a:xfrm>
            <a:off x="671776" y="1340222"/>
            <a:ext cx="3936139" cy="3939132"/>
          </a:xfrm>
          <a:prstGeom prst="diamond">
            <a:avLst/>
          </a:prstGeom>
          <a:solidFill>
            <a:schemeClr val="tx1"/>
          </a:solidFill>
        </p:spPr>
        <p:txBody>
          <a:bodyPr/>
          <a:lstStyle>
            <a:lvl1pPr marL="0" indent="0">
              <a:buNone/>
              <a:defRPr/>
            </a:lvl1pPr>
          </a:lstStyle>
          <a:p>
            <a:r>
              <a:rPr lang="en-US" dirty="0"/>
              <a:t> </a:t>
            </a:r>
            <a:endParaRPr lang="ru-RU" dirty="0"/>
          </a:p>
        </p:txBody>
      </p:sp>
      <p:sp>
        <p:nvSpPr>
          <p:cNvPr id="21" name="Рисунок 20"/>
          <p:cNvSpPr>
            <a:spLocks noGrp="1"/>
          </p:cNvSpPr>
          <p:nvPr>
            <p:ph type="pic" sz="quarter" idx="12" hasCustomPrompt="1"/>
          </p:nvPr>
        </p:nvSpPr>
        <p:spPr>
          <a:xfrm>
            <a:off x="2736384" y="3429000"/>
            <a:ext cx="3936139" cy="3429000"/>
          </a:xfrm>
          <a:custGeom>
            <a:avLst/>
            <a:gdLst>
              <a:gd name="connsiteX0" fmla="*/ 1476052 w 2952104"/>
              <a:gd name="connsiteY0" fmla="*/ 0 h 2571750"/>
              <a:gd name="connsiteX1" fmla="*/ 2952104 w 2952104"/>
              <a:gd name="connsiteY1" fmla="*/ 1477175 h 2571750"/>
              <a:gd name="connsiteX2" fmla="*/ 1858361 w 2952104"/>
              <a:gd name="connsiteY2" fmla="*/ 2571750 h 2571750"/>
              <a:gd name="connsiteX3" fmla="*/ 1093744 w 2952104"/>
              <a:gd name="connsiteY3" fmla="*/ 2571750 h 2571750"/>
              <a:gd name="connsiteX4" fmla="*/ 0 w 2952104"/>
              <a:gd name="connsiteY4" fmla="*/ 1477175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2571750">
                <a:moveTo>
                  <a:pt x="1476052" y="0"/>
                </a:moveTo>
                <a:lnTo>
                  <a:pt x="2952104" y="1477175"/>
                </a:lnTo>
                <a:lnTo>
                  <a:pt x="1858361" y="2571750"/>
                </a:lnTo>
                <a:lnTo>
                  <a:pt x="1093744" y="2571750"/>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7" name="Рисунок 16"/>
          <p:cNvSpPr>
            <a:spLocks noGrp="1"/>
          </p:cNvSpPr>
          <p:nvPr>
            <p:ph type="pic" sz="quarter" idx="13" hasCustomPrompt="1"/>
          </p:nvPr>
        </p:nvSpPr>
        <p:spPr>
          <a:xfrm>
            <a:off x="0" y="2853538"/>
            <a:ext cx="1871531" cy="3745908"/>
          </a:xfrm>
          <a:custGeom>
            <a:avLst/>
            <a:gdLst>
              <a:gd name="connsiteX0" fmla="*/ 0 w 1403648"/>
              <a:gd name="connsiteY0" fmla="*/ 0 h 2809431"/>
              <a:gd name="connsiteX1" fmla="*/ 1403648 w 1403648"/>
              <a:gd name="connsiteY1" fmla="*/ 1404716 h 2809431"/>
              <a:gd name="connsiteX2" fmla="*/ 0 w 1403648"/>
              <a:gd name="connsiteY2" fmla="*/ 2809431 h 2809431"/>
            </a:gdLst>
            <a:ahLst/>
            <a:cxnLst>
              <a:cxn ang="0">
                <a:pos x="connsiteX0" y="connsiteY0"/>
              </a:cxn>
              <a:cxn ang="0">
                <a:pos x="connsiteX1" y="connsiteY1"/>
              </a:cxn>
              <a:cxn ang="0">
                <a:pos x="connsiteX2" y="connsiteY2"/>
              </a:cxn>
            </a:cxnLst>
            <a:rect l="l" t="t" r="r" b="b"/>
            <a:pathLst>
              <a:path w="1403648" h="2809431">
                <a:moveTo>
                  <a:pt x="0" y="0"/>
                </a:moveTo>
                <a:lnTo>
                  <a:pt x="1403648" y="1404716"/>
                </a:lnTo>
                <a:lnTo>
                  <a:pt x="0" y="2809431"/>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
        <p:nvSpPr>
          <p:cNvPr id="19" name="Рисунок 18"/>
          <p:cNvSpPr>
            <a:spLocks noGrp="1"/>
          </p:cNvSpPr>
          <p:nvPr>
            <p:ph type="pic" sz="quarter" idx="14" hasCustomPrompt="1"/>
          </p:nvPr>
        </p:nvSpPr>
        <p:spPr>
          <a:xfrm>
            <a:off x="0" y="4888432"/>
            <a:ext cx="3936139" cy="1969568"/>
          </a:xfrm>
          <a:custGeom>
            <a:avLst/>
            <a:gdLst>
              <a:gd name="connsiteX0" fmla="*/ 1476052 w 2952104"/>
              <a:gd name="connsiteY0" fmla="*/ 0 h 1477176"/>
              <a:gd name="connsiteX1" fmla="*/ 2952104 w 2952104"/>
              <a:gd name="connsiteY1" fmla="*/ 1477175 h 1477176"/>
              <a:gd name="connsiteX2" fmla="*/ 2952103 w 2952104"/>
              <a:gd name="connsiteY2" fmla="*/ 1477176 h 1477176"/>
              <a:gd name="connsiteX3" fmla="*/ 1 w 2952104"/>
              <a:gd name="connsiteY3" fmla="*/ 1477176 h 1477176"/>
              <a:gd name="connsiteX4" fmla="*/ 0 w 2952104"/>
              <a:gd name="connsiteY4" fmla="*/ 1477175 h 147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104" h="1477176">
                <a:moveTo>
                  <a:pt x="1476052" y="0"/>
                </a:moveTo>
                <a:lnTo>
                  <a:pt x="2952104" y="1477175"/>
                </a:lnTo>
                <a:lnTo>
                  <a:pt x="2952103" y="1477176"/>
                </a:lnTo>
                <a:lnTo>
                  <a:pt x="1" y="1477176"/>
                </a:lnTo>
                <a:lnTo>
                  <a:pt x="0" y="1477175"/>
                </a:lnTo>
                <a:close/>
              </a:path>
            </a:pathLst>
          </a:custGeom>
          <a:solidFill>
            <a:schemeClr val="tx1"/>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21820520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0_Титульный слайд">
    <p:bg>
      <p:bgPr>
        <a:solidFill>
          <a:schemeClr val="bg1">
            <a:alpha val="34000"/>
          </a:schemeClr>
        </a:solidFill>
        <a:effectLst/>
      </p:bgPr>
    </p:bg>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bg1">
              <a:lumMod val="7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40045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_Пользовательский макет">
  <p:cSld name="22_Пользовательский макет">
    <p:spTree>
      <p:nvGrpSpPr>
        <p:cNvPr id="1" name="Shape 76"/>
        <p:cNvGrpSpPr/>
        <p:nvPr/>
      </p:nvGrpSpPr>
      <p:grpSpPr>
        <a:xfrm>
          <a:off x="0" y="0"/>
          <a:ext cx="0" cy="0"/>
          <a:chOff x="0" y="0"/>
          <a:chExt cx="0" cy="0"/>
        </a:xfrm>
      </p:grpSpPr>
      <p:sp>
        <p:nvSpPr>
          <p:cNvPr id="77" name="Google Shape;77;p40"/>
          <p:cNvSpPr>
            <a:spLocks noGrp="1"/>
          </p:cNvSpPr>
          <p:nvPr>
            <p:ph type="pic" idx="2"/>
          </p:nvPr>
        </p:nvSpPr>
        <p:spPr>
          <a:xfrm>
            <a:off x="5267977" y="0"/>
            <a:ext cx="6960096" cy="6858000"/>
          </a:xfrm>
          <a:prstGeom prst="rect">
            <a:avLst/>
          </a:prstGeom>
          <a:solidFill>
            <a:srgbClr val="0C0C0C"/>
          </a:solidFill>
          <a:ln>
            <a:noFill/>
          </a:ln>
        </p:spPr>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9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0" hasCustomPrompt="1"/>
          </p:nvPr>
        </p:nvSpPr>
        <p:spPr>
          <a:xfrm>
            <a:off x="1295335" y="2"/>
            <a:ext cx="2734437" cy="4639377"/>
          </a:xfrm>
          <a:custGeom>
            <a:avLst/>
            <a:gdLst>
              <a:gd name="connsiteX0" fmla="*/ 1428100 w 2050828"/>
              <a:gd name="connsiteY0" fmla="*/ 0 h 3479533"/>
              <a:gd name="connsiteX1" fmla="*/ 2050472 w 2050828"/>
              <a:gd name="connsiteY1" fmla="*/ 0 h 3479533"/>
              <a:gd name="connsiteX2" fmla="*/ 2050828 w 2050828"/>
              <a:gd name="connsiteY2" fmla="*/ 3533 h 3479533"/>
              <a:gd name="connsiteX3" fmla="*/ 2050828 w 2050828"/>
              <a:gd name="connsiteY3" fmla="*/ 3167991 h 3479533"/>
              <a:gd name="connsiteX4" fmla="*/ 1739286 w 2050828"/>
              <a:gd name="connsiteY4" fmla="*/ 3479533 h 3479533"/>
              <a:gd name="connsiteX5" fmla="*/ 1427744 w 2050828"/>
              <a:gd name="connsiteY5" fmla="*/ 3167991 h 3479533"/>
              <a:gd name="connsiteX6" fmla="*/ 1427744 w 2050828"/>
              <a:gd name="connsiteY6" fmla="*/ 3533 h 3479533"/>
              <a:gd name="connsiteX7" fmla="*/ 711020 w 2050828"/>
              <a:gd name="connsiteY7" fmla="*/ 0 h 3479533"/>
              <a:gd name="connsiteX8" fmla="*/ 1333392 w 2050828"/>
              <a:gd name="connsiteY8" fmla="*/ 0 h 3479533"/>
              <a:gd name="connsiteX9" fmla="*/ 1333748 w 2050828"/>
              <a:gd name="connsiteY9" fmla="*/ 3533 h 3479533"/>
              <a:gd name="connsiteX10" fmla="*/ 1333748 w 2050828"/>
              <a:gd name="connsiteY10" fmla="*/ 2564758 h 3479533"/>
              <a:gd name="connsiteX11" fmla="*/ 1022206 w 2050828"/>
              <a:gd name="connsiteY11" fmla="*/ 2876300 h 3479533"/>
              <a:gd name="connsiteX12" fmla="*/ 710664 w 2050828"/>
              <a:gd name="connsiteY12" fmla="*/ 2564758 h 3479533"/>
              <a:gd name="connsiteX13" fmla="*/ 710664 w 2050828"/>
              <a:gd name="connsiteY13" fmla="*/ 3533 h 3479533"/>
              <a:gd name="connsiteX14" fmla="*/ 0 w 2050828"/>
              <a:gd name="connsiteY14" fmla="*/ 0 h 3479533"/>
              <a:gd name="connsiteX15" fmla="*/ 616668 w 2050828"/>
              <a:gd name="connsiteY15" fmla="*/ 0 h 3479533"/>
              <a:gd name="connsiteX16" fmla="*/ 616668 w 2050828"/>
              <a:gd name="connsiteY16" fmla="*/ 2146106 h 3479533"/>
              <a:gd name="connsiteX17" fmla="*/ 308334 w 2050828"/>
              <a:gd name="connsiteY17" fmla="*/ 2454440 h 3479533"/>
              <a:gd name="connsiteX18" fmla="*/ 0 w 2050828"/>
              <a:gd name="connsiteY18" fmla="*/ 2146106 h 3479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50828" h="3479533">
                <a:moveTo>
                  <a:pt x="1428100" y="0"/>
                </a:moveTo>
                <a:lnTo>
                  <a:pt x="2050472" y="0"/>
                </a:lnTo>
                <a:lnTo>
                  <a:pt x="2050828" y="3533"/>
                </a:lnTo>
                <a:lnTo>
                  <a:pt x="2050828" y="3167991"/>
                </a:lnTo>
                <a:cubicBezTo>
                  <a:pt x="2050828" y="3340051"/>
                  <a:pt x="1911346" y="3479533"/>
                  <a:pt x="1739286" y="3479533"/>
                </a:cubicBezTo>
                <a:cubicBezTo>
                  <a:pt x="1567226" y="3479533"/>
                  <a:pt x="1427744" y="3340051"/>
                  <a:pt x="1427744" y="3167991"/>
                </a:cubicBezTo>
                <a:lnTo>
                  <a:pt x="1427744" y="3533"/>
                </a:lnTo>
                <a:close/>
                <a:moveTo>
                  <a:pt x="711020" y="0"/>
                </a:moveTo>
                <a:lnTo>
                  <a:pt x="1333392" y="0"/>
                </a:lnTo>
                <a:lnTo>
                  <a:pt x="1333748" y="3533"/>
                </a:lnTo>
                <a:lnTo>
                  <a:pt x="1333748" y="2564758"/>
                </a:lnTo>
                <a:cubicBezTo>
                  <a:pt x="1333748" y="2736818"/>
                  <a:pt x="1194266" y="2876300"/>
                  <a:pt x="1022206" y="2876300"/>
                </a:cubicBezTo>
                <a:cubicBezTo>
                  <a:pt x="850146" y="2876300"/>
                  <a:pt x="710664" y="2736818"/>
                  <a:pt x="710664" y="2564758"/>
                </a:cubicBezTo>
                <a:lnTo>
                  <a:pt x="710664" y="3533"/>
                </a:lnTo>
                <a:close/>
                <a:moveTo>
                  <a:pt x="0" y="0"/>
                </a:moveTo>
                <a:lnTo>
                  <a:pt x="616668" y="0"/>
                </a:lnTo>
                <a:lnTo>
                  <a:pt x="616668" y="2146106"/>
                </a:lnTo>
                <a:cubicBezTo>
                  <a:pt x="616668" y="2316394"/>
                  <a:pt x="478622" y="2454440"/>
                  <a:pt x="308334" y="2454440"/>
                </a:cubicBezTo>
                <a:cubicBezTo>
                  <a:pt x="138046" y="2454440"/>
                  <a:pt x="0" y="2316394"/>
                  <a:pt x="0" y="2146106"/>
                </a:cubicBezTo>
                <a:close/>
              </a:path>
            </a:pathLst>
          </a:custGeom>
          <a:solidFill>
            <a:schemeClr val="tx1">
              <a:lumMod val="95000"/>
              <a:lumOff val="5000"/>
            </a:schemeClr>
          </a:solidFill>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102410695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40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3" hasCustomPrompt="1"/>
          </p:nvPr>
        </p:nvSpPr>
        <p:spPr>
          <a:xfrm rot="1800000">
            <a:off x="643815" y="-1342922"/>
            <a:ext cx="3657208" cy="6398559"/>
          </a:xfrm>
          <a:custGeom>
            <a:avLst/>
            <a:gdLst>
              <a:gd name="connsiteX0" fmla="*/ 705262 w 2742906"/>
              <a:gd name="connsiteY0" fmla="*/ 1176435 h 4798919"/>
              <a:gd name="connsiteX1" fmla="*/ 1327034 w 2742906"/>
              <a:gd name="connsiteY1" fmla="*/ 817455 h 4798919"/>
              <a:gd name="connsiteX2" fmla="*/ 1327034 w 2742906"/>
              <a:gd name="connsiteY2" fmla="*/ 3950811 h 4798919"/>
              <a:gd name="connsiteX3" fmla="*/ 1016148 w 2742906"/>
              <a:gd name="connsiteY3" fmla="*/ 4261697 h 4798919"/>
              <a:gd name="connsiteX4" fmla="*/ 705262 w 2742906"/>
              <a:gd name="connsiteY4" fmla="*/ 3950811 h 4798919"/>
              <a:gd name="connsiteX5" fmla="*/ 0 w 2742906"/>
              <a:gd name="connsiteY5" fmla="*/ 1583618 h 4798919"/>
              <a:gd name="connsiteX6" fmla="*/ 526062 w 2742906"/>
              <a:gd name="connsiteY6" fmla="*/ 1279896 h 4798919"/>
              <a:gd name="connsiteX7" fmla="*/ 530716 w 2742906"/>
              <a:gd name="connsiteY7" fmla="*/ 1283735 h 4798919"/>
              <a:gd name="connsiteX8" fmla="*/ 621772 w 2742906"/>
              <a:gd name="connsiteY8" fmla="*/ 1503565 h 4798919"/>
              <a:gd name="connsiteX9" fmla="*/ 621772 w 2742906"/>
              <a:gd name="connsiteY9" fmla="*/ 4737733 h 4798919"/>
              <a:gd name="connsiteX10" fmla="*/ 615604 w 2742906"/>
              <a:gd name="connsiteY10" fmla="*/ 4798919 h 4798919"/>
              <a:gd name="connsiteX11" fmla="*/ 0 w 2742906"/>
              <a:gd name="connsiteY11" fmla="*/ 3732661 h 4798919"/>
              <a:gd name="connsiteX12" fmla="*/ 1409643 w 2742906"/>
              <a:gd name="connsiteY12" fmla="*/ 769760 h 4798919"/>
              <a:gd name="connsiteX13" fmla="*/ 2031415 w 2742906"/>
              <a:gd name="connsiteY13" fmla="*/ 410780 h 4798919"/>
              <a:gd name="connsiteX14" fmla="*/ 2031415 w 2742906"/>
              <a:gd name="connsiteY14" fmla="*/ 3314442 h 4798919"/>
              <a:gd name="connsiteX15" fmla="*/ 1720529 w 2742906"/>
              <a:gd name="connsiteY15" fmla="*/ 3625328 h 4798919"/>
              <a:gd name="connsiteX16" fmla="*/ 1409643 w 2742906"/>
              <a:gd name="connsiteY16" fmla="*/ 3314442 h 4798919"/>
              <a:gd name="connsiteX17" fmla="*/ 2742906 w 2742906"/>
              <a:gd name="connsiteY17" fmla="*/ 0 h 4798919"/>
              <a:gd name="connsiteX18" fmla="*/ 2742906 w 2742906"/>
              <a:gd name="connsiteY18" fmla="*/ 2451681 h 4798919"/>
              <a:gd name="connsiteX19" fmla="*/ 2432020 w 2742906"/>
              <a:gd name="connsiteY19" fmla="*/ 2762567 h 4798919"/>
              <a:gd name="connsiteX20" fmla="*/ 2121134 w 2742906"/>
              <a:gd name="connsiteY20" fmla="*/ 2451681 h 4798919"/>
              <a:gd name="connsiteX21" fmla="*/ 2121134 w 2742906"/>
              <a:gd name="connsiteY21" fmla="*/ 358981 h 479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2906" h="4798919">
                <a:moveTo>
                  <a:pt x="705262" y="1176435"/>
                </a:moveTo>
                <a:lnTo>
                  <a:pt x="1327034" y="817455"/>
                </a:lnTo>
                <a:lnTo>
                  <a:pt x="1327034" y="3950811"/>
                </a:lnTo>
                <a:cubicBezTo>
                  <a:pt x="1327034" y="4122509"/>
                  <a:pt x="1187846" y="4261697"/>
                  <a:pt x="1016148" y="4261697"/>
                </a:cubicBezTo>
                <a:cubicBezTo>
                  <a:pt x="844450" y="4261697"/>
                  <a:pt x="705262" y="4122509"/>
                  <a:pt x="705262" y="3950811"/>
                </a:cubicBezTo>
                <a:close/>
                <a:moveTo>
                  <a:pt x="0" y="1583618"/>
                </a:moveTo>
                <a:lnTo>
                  <a:pt x="526062" y="1279896"/>
                </a:lnTo>
                <a:lnTo>
                  <a:pt x="530716" y="1283735"/>
                </a:lnTo>
                <a:cubicBezTo>
                  <a:pt x="586975" y="1339995"/>
                  <a:pt x="621772" y="1417716"/>
                  <a:pt x="621772" y="1503565"/>
                </a:cubicBezTo>
                <a:lnTo>
                  <a:pt x="621772" y="4737733"/>
                </a:lnTo>
                <a:lnTo>
                  <a:pt x="615604" y="4798919"/>
                </a:lnTo>
                <a:lnTo>
                  <a:pt x="0" y="3732661"/>
                </a:lnTo>
                <a:close/>
                <a:moveTo>
                  <a:pt x="1409643" y="769760"/>
                </a:moveTo>
                <a:lnTo>
                  <a:pt x="2031415" y="410780"/>
                </a:lnTo>
                <a:lnTo>
                  <a:pt x="2031415" y="3314442"/>
                </a:lnTo>
                <a:cubicBezTo>
                  <a:pt x="2031415" y="3486140"/>
                  <a:pt x="1892227" y="3625328"/>
                  <a:pt x="1720529" y="3625328"/>
                </a:cubicBezTo>
                <a:cubicBezTo>
                  <a:pt x="1548831" y="3625328"/>
                  <a:pt x="1409643" y="3486140"/>
                  <a:pt x="1409643" y="3314442"/>
                </a:cubicBezTo>
                <a:close/>
                <a:moveTo>
                  <a:pt x="2742906" y="0"/>
                </a:moveTo>
                <a:lnTo>
                  <a:pt x="2742906" y="2451681"/>
                </a:lnTo>
                <a:cubicBezTo>
                  <a:pt x="2742906" y="2623379"/>
                  <a:pt x="2603718" y="2762567"/>
                  <a:pt x="2432020" y="2762567"/>
                </a:cubicBezTo>
                <a:cubicBezTo>
                  <a:pt x="2260322" y="2762567"/>
                  <a:pt x="2121134" y="2623379"/>
                  <a:pt x="2121134" y="2451681"/>
                </a:cubicBezTo>
                <a:lnTo>
                  <a:pt x="2121134" y="358981"/>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76964978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1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1" hasCustomPrompt="1"/>
          </p:nvPr>
        </p:nvSpPr>
        <p:spPr>
          <a:xfrm>
            <a:off x="1013861" y="0"/>
            <a:ext cx="4953804" cy="6858000"/>
          </a:xfrm>
          <a:custGeom>
            <a:avLst/>
            <a:gdLst>
              <a:gd name="connsiteX0" fmla="*/ 3474531 w 3715353"/>
              <a:gd name="connsiteY0" fmla="*/ 0 h 5143500"/>
              <a:gd name="connsiteX1" fmla="*/ 3715353 w 3715353"/>
              <a:gd name="connsiteY1" fmla="*/ 0 h 5143500"/>
              <a:gd name="connsiteX2" fmla="*/ 2271753 w 3715353"/>
              <a:gd name="connsiteY2" fmla="*/ 5143500 h 5143500"/>
              <a:gd name="connsiteX3" fmla="*/ 2030931 w 3715353"/>
              <a:gd name="connsiteY3" fmla="*/ 5143500 h 5143500"/>
              <a:gd name="connsiteX4" fmla="*/ 1416176 w 3715353"/>
              <a:gd name="connsiteY4" fmla="*/ 0 h 5143500"/>
              <a:gd name="connsiteX5" fmla="*/ 3239269 w 3715353"/>
              <a:gd name="connsiteY5" fmla="*/ 0 h 5143500"/>
              <a:gd name="connsiteX6" fmla="*/ 1823093 w 3715353"/>
              <a:gd name="connsiteY6" fmla="*/ 5143500 h 5143500"/>
              <a:gd name="connsiteX7" fmla="*/ 0 w 3715353"/>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5353" h="5143500">
                <a:moveTo>
                  <a:pt x="3474531" y="0"/>
                </a:moveTo>
                <a:lnTo>
                  <a:pt x="3715353" y="0"/>
                </a:lnTo>
                <a:lnTo>
                  <a:pt x="2271753" y="5143500"/>
                </a:lnTo>
                <a:lnTo>
                  <a:pt x="2030931" y="5143500"/>
                </a:lnTo>
                <a:close/>
                <a:moveTo>
                  <a:pt x="1416176" y="0"/>
                </a:moveTo>
                <a:lnTo>
                  <a:pt x="3239269" y="0"/>
                </a:lnTo>
                <a:lnTo>
                  <a:pt x="1823093" y="5143500"/>
                </a:lnTo>
                <a:lnTo>
                  <a:pt x="0" y="5143500"/>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46549152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7" hasCustomPrompt="1"/>
          </p:nvPr>
        </p:nvSpPr>
        <p:spPr>
          <a:xfrm>
            <a:off x="935987" y="1137718"/>
            <a:ext cx="4623285" cy="5087085"/>
          </a:xfrm>
          <a:custGeom>
            <a:avLst/>
            <a:gdLst>
              <a:gd name="connsiteX0" fmla="*/ 125564 w 3467464"/>
              <a:gd name="connsiteY0" fmla="*/ 3079383 h 3815314"/>
              <a:gd name="connsiteX1" fmla="*/ 251128 w 3467464"/>
              <a:gd name="connsiteY1" fmla="*/ 3204862 h 3815314"/>
              <a:gd name="connsiteX2" fmla="*/ 125564 w 3467464"/>
              <a:gd name="connsiteY2" fmla="*/ 3330341 h 3815314"/>
              <a:gd name="connsiteX3" fmla="*/ 0 w 3467464"/>
              <a:gd name="connsiteY3" fmla="*/ 3204862 h 3815314"/>
              <a:gd name="connsiteX4" fmla="*/ 125564 w 3467464"/>
              <a:gd name="connsiteY4" fmla="*/ 3079383 h 3815314"/>
              <a:gd name="connsiteX5" fmla="*/ 1558907 w 3467464"/>
              <a:gd name="connsiteY5" fmla="*/ 2845368 h 3815314"/>
              <a:gd name="connsiteX6" fmla="*/ 2044208 w 3467464"/>
              <a:gd name="connsiteY6" fmla="*/ 3330341 h 3815314"/>
              <a:gd name="connsiteX7" fmla="*/ 1558907 w 3467464"/>
              <a:gd name="connsiteY7" fmla="*/ 3815314 h 3815314"/>
              <a:gd name="connsiteX8" fmla="*/ 1073606 w 3467464"/>
              <a:gd name="connsiteY8" fmla="*/ 3330341 h 3815314"/>
              <a:gd name="connsiteX9" fmla="*/ 1558907 w 3467464"/>
              <a:gd name="connsiteY9" fmla="*/ 2845368 h 3815314"/>
              <a:gd name="connsiteX10" fmla="*/ 582873 w 3467464"/>
              <a:gd name="connsiteY10" fmla="*/ 2507200 h 3815314"/>
              <a:gd name="connsiteX11" fmla="*/ 736987 w 3467464"/>
              <a:gd name="connsiteY11" fmla="*/ 2661210 h 3815314"/>
              <a:gd name="connsiteX12" fmla="*/ 582873 w 3467464"/>
              <a:gd name="connsiteY12" fmla="*/ 2815220 h 3815314"/>
              <a:gd name="connsiteX13" fmla="*/ 428759 w 3467464"/>
              <a:gd name="connsiteY13" fmla="*/ 2661210 h 3815314"/>
              <a:gd name="connsiteX14" fmla="*/ 582873 w 3467464"/>
              <a:gd name="connsiteY14" fmla="*/ 2507200 h 3815314"/>
              <a:gd name="connsiteX15" fmla="*/ 2207847 w 3467464"/>
              <a:gd name="connsiteY15" fmla="*/ 2438752 h 3815314"/>
              <a:gd name="connsiteX16" fmla="*/ 2371487 w 3467464"/>
              <a:gd name="connsiteY16" fmla="*/ 2602281 h 3815314"/>
              <a:gd name="connsiteX17" fmla="*/ 2207847 w 3467464"/>
              <a:gd name="connsiteY17" fmla="*/ 2765810 h 3815314"/>
              <a:gd name="connsiteX18" fmla="*/ 2044207 w 3467464"/>
              <a:gd name="connsiteY18" fmla="*/ 2602281 h 3815314"/>
              <a:gd name="connsiteX19" fmla="*/ 2207847 w 3467464"/>
              <a:gd name="connsiteY19" fmla="*/ 2438752 h 3815314"/>
              <a:gd name="connsiteX20" fmla="*/ 3055064 w 3467464"/>
              <a:gd name="connsiteY20" fmla="*/ 2040707 h 3815314"/>
              <a:gd name="connsiteX21" fmla="*/ 3369701 w 3467464"/>
              <a:gd name="connsiteY21" fmla="*/ 2355132 h 3815314"/>
              <a:gd name="connsiteX22" fmla="*/ 3055064 w 3467464"/>
              <a:gd name="connsiteY22" fmla="*/ 2669557 h 3815314"/>
              <a:gd name="connsiteX23" fmla="*/ 2740427 w 3467464"/>
              <a:gd name="connsiteY23" fmla="*/ 2355132 h 3815314"/>
              <a:gd name="connsiteX24" fmla="*/ 3055064 w 3467464"/>
              <a:gd name="connsiteY24" fmla="*/ 2040707 h 3815314"/>
              <a:gd name="connsiteX25" fmla="*/ 187455 w 3467464"/>
              <a:gd name="connsiteY25" fmla="*/ 2040707 h 3815314"/>
              <a:gd name="connsiteX26" fmla="*/ 312822 w 3467464"/>
              <a:gd name="connsiteY26" fmla="*/ 2165990 h 3815314"/>
              <a:gd name="connsiteX27" fmla="*/ 187455 w 3467464"/>
              <a:gd name="connsiteY27" fmla="*/ 2291273 h 3815314"/>
              <a:gd name="connsiteX28" fmla="*/ 62088 w 3467464"/>
              <a:gd name="connsiteY28" fmla="*/ 2165990 h 3815314"/>
              <a:gd name="connsiteX29" fmla="*/ 187455 w 3467464"/>
              <a:gd name="connsiteY29" fmla="*/ 2040707 h 3815314"/>
              <a:gd name="connsiteX30" fmla="*/ 3222657 w 3467464"/>
              <a:gd name="connsiteY30" fmla="*/ 239179 h 3815314"/>
              <a:gd name="connsiteX31" fmla="*/ 3467464 w 3467464"/>
              <a:gd name="connsiteY31" fmla="*/ 483821 h 3815314"/>
              <a:gd name="connsiteX32" fmla="*/ 3222657 w 3467464"/>
              <a:gd name="connsiteY32" fmla="*/ 728463 h 3815314"/>
              <a:gd name="connsiteX33" fmla="*/ 2977850 w 3467464"/>
              <a:gd name="connsiteY33" fmla="*/ 483821 h 3815314"/>
              <a:gd name="connsiteX34" fmla="*/ 3222657 w 3467464"/>
              <a:gd name="connsiteY34" fmla="*/ 239179 h 3815314"/>
              <a:gd name="connsiteX35" fmla="*/ 1364926 w 3467464"/>
              <a:gd name="connsiteY35" fmla="*/ 0 h 3815314"/>
              <a:gd name="connsiteX36" fmla="*/ 2604288 w 3467464"/>
              <a:gd name="connsiteY36" fmla="*/ 1238526 h 3815314"/>
              <a:gd name="connsiteX37" fmla="*/ 1364926 w 3467464"/>
              <a:gd name="connsiteY37" fmla="*/ 2477052 h 3815314"/>
              <a:gd name="connsiteX38" fmla="*/ 125564 w 3467464"/>
              <a:gd name="connsiteY38" fmla="*/ 1238526 h 3815314"/>
              <a:gd name="connsiteX39" fmla="*/ 1364926 w 3467464"/>
              <a:gd name="connsiteY39" fmla="*/ 0 h 381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67464" h="3815314">
                <a:moveTo>
                  <a:pt x="125564" y="3079383"/>
                </a:moveTo>
                <a:cubicBezTo>
                  <a:pt x="194911" y="3079383"/>
                  <a:pt x="251128" y="3135562"/>
                  <a:pt x="251128" y="3204862"/>
                </a:cubicBezTo>
                <a:cubicBezTo>
                  <a:pt x="251128" y="3274162"/>
                  <a:pt x="194911" y="3330341"/>
                  <a:pt x="125564" y="3330341"/>
                </a:cubicBezTo>
                <a:cubicBezTo>
                  <a:pt x="56217" y="3330341"/>
                  <a:pt x="0" y="3274162"/>
                  <a:pt x="0" y="3204862"/>
                </a:cubicBezTo>
                <a:cubicBezTo>
                  <a:pt x="0" y="3135562"/>
                  <a:pt x="56217" y="3079383"/>
                  <a:pt x="125564" y="3079383"/>
                </a:cubicBezTo>
                <a:close/>
                <a:moveTo>
                  <a:pt x="1558907" y="2845368"/>
                </a:moveTo>
                <a:cubicBezTo>
                  <a:pt x="1826931" y="2845368"/>
                  <a:pt x="2044208" y="3062498"/>
                  <a:pt x="2044208" y="3330341"/>
                </a:cubicBezTo>
                <a:cubicBezTo>
                  <a:pt x="2044208" y="3598184"/>
                  <a:pt x="1826931" y="3815314"/>
                  <a:pt x="1558907" y="3815314"/>
                </a:cubicBezTo>
                <a:cubicBezTo>
                  <a:pt x="1290883" y="3815314"/>
                  <a:pt x="1073606" y="3598184"/>
                  <a:pt x="1073606" y="3330341"/>
                </a:cubicBezTo>
                <a:cubicBezTo>
                  <a:pt x="1073606" y="3062498"/>
                  <a:pt x="1290883" y="2845368"/>
                  <a:pt x="1558907" y="2845368"/>
                </a:cubicBezTo>
                <a:close/>
                <a:moveTo>
                  <a:pt x="582873" y="2507200"/>
                </a:moveTo>
                <a:cubicBezTo>
                  <a:pt x="667988" y="2507200"/>
                  <a:pt x="736987" y="2576153"/>
                  <a:pt x="736987" y="2661210"/>
                </a:cubicBezTo>
                <a:cubicBezTo>
                  <a:pt x="736987" y="2746267"/>
                  <a:pt x="667988" y="2815220"/>
                  <a:pt x="582873" y="2815220"/>
                </a:cubicBezTo>
                <a:cubicBezTo>
                  <a:pt x="497758" y="2815220"/>
                  <a:pt x="428759" y="2746267"/>
                  <a:pt x="428759" y="2661210"/>
                </a:cubicBezTo>
                <a:cubicBezTo>
                  <a:pt x="428759" y="2576153"/>
                  <a:pt x="497758" y="2507200"/>
                  <a:pt x="582873" y="2507200"/>
                </a:cubicBezTo>
                <a:close/>
                <a:moveTo>
                  <a:pt x="2207847" y="2438752"/>
                </a:moveTo>
                <a:cubicBezTo>
                  <a:pt x="2298223" y="2438752"/>
                  <a:pt x="2371487" y="2511966"/>
                  <a:pt x="2371487" y="2602281"/>
                </a:cubicBezTo>
                <a:cubicBezTo>
                  <a:pt x="2371487" y="2692596"/>
                  <a:pt x="2298223" y="2765810"/>
                  <a:pt x="2207847" y="2765810"/>
                </a:cubicBezTo>
                <a:cubicBezTo>
                  <a:pt x="2117471" y="2765810"/>
                  <a:pt x="2044207" y="2692596"/>
                  <a:pt x="2044207" y="2602281"/>
                </a:cubicBezTo>
                <a:cubicBezTo>
                  <a:pt x="2044207" y="2511966"/>
                  <a:pt x="2117471" y="2438752"/>
                  <a:pt x="2207847" y="2438752"/>
                </a:cubicBezTo>
                <a:close/>
                <a:moveTo>
                  <a:pt x="3055064" y="2040707"/>
                </a:moveTo>
                <a:cubicBezTo>
                  <a:pt x="3228833" y="2040707"/>
                  <a:pt x="3369701" y="2181480"/>
                  <a:pt x="3369701" y="2355132"/>
                </a:cubicBezTo>
                <a:cubicBezTo>
                  <a:pt x="3369701" y="2528784"/>
                  <a:pt x="3228833" y="2669557"/>
                  <a:pt x="3055064" y="2669557"/>
                </a:cubicBezTo>
                <a:cubicBezTo>
                  <a:pt x="2881295" y="2669557"/>
                  <a:pt x="2740427" y="2528784"/>
                  <a:pt x="2740427" y="2355132"/>
                </a:cubicBezTo>
                <a:cubicBezTo>
                  <a:pt x="2740427" y="2181480"/>
                  <a:pt x="2881295" y="2040707"/>
                  <a:pt x="3055064" y="2040707"/>
                </a:cubicBezTo>
                <a:close/>
                <a:moveTo>
                  <a:pt x="187455" y="2040707"/>
                </a:moveTo>
                <a:cubicBezTo>
                  <a:pt x="256693" y="2040707"/>
                  <a:pt x="312822" y="2096798"/>
                  <a:pt x="312822" y="2165990"/>
                </a:cubicBezTo>
                <a:cubicBezTo>
                  <a:pt x="312822" y="2235182"/>
                  <a:pt x="256693" y="2291273"/>
                  <a:pt x="187455" y="2291273"/>
                </a:cubicBezTo>
                <a:cubicBezTo>
                  <a:pt x="118217" y="2291273"/>
                  <a:pt x="62088" y="2235182"/>
                  <a:pt x="62088" y="2165990"/>
                </a:cubicBezTo>
                <a:cubicBezTo>
                  <a:pt x="62088" y="2096798"/>
                  <a:pt x="118217" y="2040707"/>
                  <a:pt x="187455" y="2040707"/>
                </a:cubicBezTo>
                <a:close/>
                <a:moveTo>
                  <a:pt x="3222657" y="239179"/>
                </a:moveTo>
                <a:cubicBezTo>
                  <a:pt x="3357860" y="239179"/>
                  <a:pt x="3467464" y="348709"/>
                  <a:pt x="3467464" y="483821"/>
                </a:cubicBezTo>
                <a:cubicBezTo>
                  <a:pt x="3467464" y="618933"/>
                  <a:pt x="3357860" y="728463"/>
                  <a:pt x="3222657" y="728463"/>
                </a:cubicBezTo>
                <a:cubicBezTo>
                  <a:pt x="3087454" y="728463"/>
                  <a:pt x="2977850" y="618933"/>
                  <a:pt x="2977850" y="483821"/>
                </a:cubicBezTo>
                <a:cubicBezTo>
                  <a:pt x="2977850" y="348709"/>
                  <a:pt x="3087454" y="239179"/>
                  <a:pt x="3222657" y="239179"/>
                </a:cubicBezTo>
                <a:close/>
                <a:moveTo>
                  <a:pt x="1364926" y="0"/>
                </a:moveTo>
                <a:cubicBezTo>
                  <a:pt x="2049407" y="0"/>
                  <a:pt x="2604288" y="554507"/>
                  <a:pt x="2604288" y="1238526"/>
                </a:cubicBezTo>
                <a:cubicBezTo>
                  <a:pt x="2604288" y="1922545"/>
                  <a:pt x="2049407" y="2477052"/>
                  <a:pt x="1364926" y="2477052"/>
                </a:cubicBezTo>
                <a:cubicBezTo>
                  <a:pt x="680445" y="2477052"/>
                  <a:pt x="125564" y="1922545"/>
                  <a:pt x="125564" y="1238526"/>
                </a:cubicBezTo>
                <a:cubicBezTo>
                  <a:pt x="125564" y="554507"/>
                  <a:pt x="680445" y="0"/>
                  <a:pt x="1364926" y="0"/>
                </a:cubicBezTo>
                <a:close/>
              </a:path>
            </a:pathLst>
          </a:custGeom>
          <a:solidFill>
            <a:schemeClr val="tx1">
              <a:lumMod val="95000"/>
              <a:lumOff val="5000"/>
            </a:schemeClr>
          </a:solidFill>
          <a:effectLst>
            <a:outerShdw blurRad="114300" dist="38100" dir="5400000" algn="l" rotWithShape="0">
              <a:prstClr val="black">
                <a:alpha val="18000"/>
              </a:prstClr>
            </a:outerShdw>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66853971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3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5" hasCustomPrompt="1"/>
          </p:nvPr>
        </p:nvSpPr>
        <p:spPr>
          <a:xfrm>
            <a:off x="783167" y="685801"/>
            <a:ext cx="3964160" cy="5650399"/>
          </a:xfrm>
          <a:custGeom>
            <a:avLst/>
            <a:gdLst>
              <a:gd name="connsiteX0" fmla="*/ 2437431 w 2973120"/>
              <a:gd name="connsiteY0" fmla="*/ 3181033 h 4237799"/>
              <a:gd name="connsiteX1" fmla="*/ 2822687 w 2973120"/>
              <a:gd name="connsiteY1" fmla="*/ 3181033 h 4237799"/>
              <a:gd name="connsiteX2" fmla="*/ 2822687 w 2973120"/>
              <a:gd name="connsiteY2" fmla="*/ 3566762 h 4237799"/>
              <a:gd name="connsiteX3" fmla="*/ 2437431 w 2973120"/>
              <a:gd name="connsiteY3" fmla="*/ 3566762 h 4237799"/>
              <a:gd name="connsiteX4" fmla="*/ 877503 w 2973120"/>
              <a:gd name="connsiteY4" fmla="*/ 3165106 h 4237799"/>
              <a:gd name="connsiteX5" fmla="*/ 1948882 w 2973120"/>
              <a:gd name="connsiteY5" fmla="*/ 3165106 h 4237799"/>
              <a:gd name="connsiteX6" fmla="*/ 1948882 w 2973120"/>
              <a:gd name="connsiteY6" fmla="*/ 4237799 h 4237799"/>
              <a:gd name="connsiteX7" fmla="*/ 877503 w 2973120"/>
              <a:gd name="connsiteY7" fmla="*/ 4237799 h 4237799"/>
              <a:gd name="connsiteX8" fmla="*/ 1562501 w 2973120"/>
              <a:gd name="connsiteY8" fmla="*/ 2391877 h 4237799"/>
              <a:gd name="connsiteX9" fmla="*/ 2089318 w 2973120"/>
              <a:gd name="connsiteY9" fmla="*/ 2391877 h 4237799"/>
              <a:gd name="connsiteX10" fmla="*/ 2089318 w 2973120"/>
              <a:gd name="connsiteY10" fmla="*/ 2919340 h 4237799"/>
              <a:gd name="connsiteX11" fmla="*/ 1562501 w 2973120"/>
              <a:gd name="connsiteY11" fmla="*/ 2919340 h 4237799"/>
              <a:gd name="connsiteX12" fmla="*/ 0 w 2973120"/>
              <a:gd name="connsiteY12" fmla="*/ 1681211 h 4237799"/>
              <a:gd name="connsiteX13" fmla="*/ 1236612 w 2973120"/>
              <a:gd name="connsiteY13" fmla="*/ 1681211 h 4237799"/>
              <a:gd name="connsiteX14" fmla="*/ 1236612 w 2973120"/>
              <a:gd name="connsiteY14" fmla="*/ 2919340 h 4237799"/>
              <a:gd name="connsiteX15" fmla="*/ 0 w 2973120"/>
              <a:gd name="connsiteY15" fmla="*/ 2919340 h 4237799"/>
              <a:gd name="connsiteX16" fmla="*/ 1596190 w 2973120"/>
              <a:gd name="connsiteY16" fmla="*/ 691413 h 4237799"/>
              <a:gd name="connsiteX17" fmla="*/ 2973120 w 2973120"/>
              <a:gd name="connsiteY17" fmla="*/ 691413 h 4237799"/>
              <a:gd name="connsiteX18" fmla="*/ 2973120 w 2973120"/>
              <a:gd name="connsiteY18" fmla="*/ 2070032 h 4237799"/>
              <a:gd name="connsiteX19" fmla="*/ 1596190 w 2973120"/>
              <a:gd name="connsiteY19" fmla="*/ 2070032 h 4237799"/>
              <a:gd name="connsiteX20" fmla="*/ 0 w 2973120"/>
              <a:gd name="connsiteY20" fmla="*/ 0 h 4237799"/>
              <a:gd name="connsiteX21" fmla="*/ 1293813 w 2973120"/>
              <a:gd name="connsiteY21" fmla="*/ 0 h 4237799"/>
              <a:gd name="connsiteX22" fmla="*/ 1293813 w 2973120"/>
              <a:gd name="connsiteY22" fmla="*/ 1295400 h 4237799"/>
              <a:gd name="connsiteX23" fmla="*/ 0 w 2973120"/>
              <a:gd name="connsiteY23" fmla="*/ 1295400 h 42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73120" h="4237799">
                <a:moveTo>
                  <a:pt x="2437431" y="3181033"/>
                </a:moveTo>
                <a:lnTo>
                  <a:pt x="2822687" y="3181033"/>
                </a:lnTo>
                <a:lnTo>
                  <a:pt x="2822687" y="3566762"/>
                </a:lnTo>
                <a:lnTo>
                  <a:pt x="2437431" y="3566762"/>
                </a:lnTo>
                <a:close/>
                <a:moveTo>
                  <a:pt x="877503" y="3165106"/>
                </a:moveTo>
                <a:lnTo>
                  <a:pt x="1948882" y="3165106"/>
                </a:lnTo>
                <a:lnTo>
                  <a:pt x="1948882" y="4237799"/>
                </a:lnTo>
                <a:lnTo>
                  <a:pt x="877503" y="4237799"/>
                </a:lnTo>
                <a:close/>
                <a:moveTo>
                  <a:pt x="1562501" y="2391877"/>
                </a:moveTo>
                <a:lnTo>
                  <a:pt x="2089318" y="2391877"/>
                </a:lnTo>
                <a:lnTo>
                  <a:pt x="2089318" y="2919340"/>
                </a:lnTo>
                <a:lnTo>
                  <a:pt x="1562501" y="2919340"/>
                </a:lnTo>
                <a:close/>
                <a:moveTo>
                  <a:pt x="0" y="1681211"/>
                </a:moveTo>
                <a:lnTo>
                  <a:pt x="1236612" y="1681211"/>
                </a:lnTo>
                <a:lnTo>
                  <a:pt x="1236612" y="2919340"/>
                </a:lnTo>
                <a:lnTo>
                  <a:pt x="0" y="2919340"/>
                </a:lnTo>
                <a:close/>
                <a:moveTo>
                  <a:pt x="1596190" y="691413"/>
                </a:moveTo>
                <a:lnTo>
                  <a:pt x="2973120" y="691413"/>
                </a:lnTo>
                <a:lnTo>
                  <a:pt x="2973120" y="2070032"/>
                </a:lnTo>
                <a:lnTo>
                  <a:pt x="1596190" y="2070032"/>
                </a:lnTo>
                <a:close/>
                <a:moveTo>
                  <a:pt x="0" y="0"/>
                </a:moveTo>
                <a:lnTo>
                  <a:pt x="1293813" y="0"/>
                </a:lnTo>
                <a:lnTo>
                  <a:pt x="1293813" y="1295400"/>
                </a:lnTo>
                <a:lnTo>
                  <a:pt x="0" y="1295400"/>
                </a:lnTo>
                <a:close/>
              </a:path>
            </a:pathLst>
          </a:custGeom>
          <a:solidFill>
            <a:schemeClr val="tx1">
              <a:lumMod val="95000"/>
              <a:lumOff val="5000"/>
            </a:schemeClr>
          </a:solidFill>
          <a:effectLst>
            <a:outerShdw blurRad="76200" dist="38100" dir="4200000" algn="l" rotWithShape="0">
              <a:prstClr val="black">
                <a:alpha val="0"/>
              </a:prstClr>
            </a:outerShdw>
          </a:effectLst>
        </p:spPr>
        <p:txBody>
          <a:bodyPr wrap="square">
            <a:noAutofit/>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62312608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44_Пользовательский макет">
    <p:spTree>
      <p:nvGrpSpPr>
        <p:cNvPr id="1" name=""/>
        <p:cNvGrpSpPr/>
        <p:nvPr/>
      </p:nvGrpSpPr>
      <p:grpSpPr>
        <a:xfrm>
          <a:off x="0" y="0"/>
          <a:ext cx="0" cy="0"/>
          <a:chOff x="0" y="0"/>
          <a:chExt cx="0" cy="0"/>
        </a:xfrm>
      </p:grpSpPr>
      <p:sp>
        <p:nvSpPr>
          <p:cNvPr id="9" name="Рисунок 8"/>
          <p:cNvSpPr>
            <a:spLocks noGrp="1"/>
          </p:cNvSpPr>
          <p:nvPr>
            <p:ph type="pic" sz="quarter" idx="10" hasCustomPrompt="1"/>
          </p:nvPr>
        </p:nvSpPr>
        <p:spPr>
          <a:xfrm>
            <a:off x="2" y="1227675"/>
            <a:ext cx="5297988" cy="5630327"/>
          </a:xfrm>
          <a:custGeom>
            <a:avLst/>
            <a:gdLst>
              <a:gd name="connsiteX0" fmla="*/ 2386032 w 3973491"/>
              <a:gd name="connsiteY0" fmla="*/ 3118708 h 4222745"/>
              <a:gd name="connsiteX1" fmla="*/ 2671578 w 3973491"/>
              <a:gd name="connsiteY1" fmla="*/ 3323893 h 4222745"/>
              <a:gd name="connsiteX2" fmla="*/ 2481807 w 3973491"/>
              <a:gd name="connsiteY2" fmla="*/ 3198075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3298798 w 3973491"/>
              <a:gd name="connsiteY8" fmla="*/ 787726 h 4222745"/>
              <a:gd name="connsiteX9" fmla="*/ 3279079 w 3973491"/>
              <a:gd name="connsiteY9" fmla="*/ 806746 h 4222745"/>
              <a:gd name="connsiteX10" fmla="*/ 3010051 w 3973491"/>
              <a:gd name="connsiteY10" fmla="*/ 1043420 h 4222745"/>
              <a:gd name="connsiteX11" fmla="*/ 3538140 w 3973491"/>
              <a:gd name="connsiteY11" fmla="*/ 569490 h 4222745"/>
              <a:gd name="connsiteX12" fmla="*/ 3544007 w 3973491"/>
              <a:gd name="connsiteY12" fmla="*/ 570586 h 4222745"/>
              <a:gd name="connsiteX13" fmla="*/ 3298798 w 3973491"/>
              <a:gd name="connsiteY13" fmla="*/ 787726 h 4222745"/>
              <a:gd name="connsiteX14" fmla="*/ 3376581 w 3973491"/>
              <a:gd name="connsiteY14" fmla="*/ 712700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298798 w 3973491"/>
              <a:gd name="connsiteY15" fmla="*/ 787726 h 4222745"/>
              <a:gd name="connsiteX16" fmla="*/ 3538140 w 3973491"/>
              <a:gd name="connsiteY16" fmla="*/ 569490 h 4222745"/>
              <a:gd name="connsiteX17" fmla="*/ 949323 w 3973491"/>
              <a:gd name="connsiteY17" fmla="*/ 26 h 4222745"/>
              <a:gd name="connsiteX18" fmla="*/ 1143413 w 3973491"/>
              <a:gd name="connsiteY18" fmla="*/ 16639 h 4222745"/>
              <a:gd name="connsiteX19" fmla="*/ 1250955 w 3973491"/>
              <a:gd name="connsiteY19" fmla="*/ 43791 h 4222745"/>
              <a:gd name="connsiteX20" fmla="*/ 1250521 w 3973491"/>
              <a:gd name="connsiteY20" fmla="*/ 42610 h 4222745"/>
              <a:gd name="connsiteX21" fmla="*/ 1251564 w 3973491"/>
              <a:gd name="connsiteY21" fmla="*/ 43945 h 4222745"/>
              <a:gd name="connsiteX22" fmla="*/ 1308164 w 3973491"/>
              <a:gd name="connsiteY22" fmla="*/ 58235 h 4222745"/>
              <a:gd name="connsiteX23" fmla="*/ 1597014 w 3973491"/>
              <a:gd name="connsiteY23" fmla="*/ 149265 h 4222745"/>
              <a:gd name="connsiteX24" fmla="*/ 2090962 w 3973491"/>
              <a:gd name="connsiteY24" fmla="*/ 250916 h 4222745"/>
              <a:gd name="connsiteX25" fmla="*/ 2111578 w 3973491"/>
              <a:gd name="connsiteY25" fmla="*/ 257381 h 4222745"/>
              <a:gd name="connsiteX26" fmla="*/ 2101035 w 3973491"/>
              <a:gd name="connsiteY26" fmla="*/ 250940 h 4222745"/>
              <a:gd name="connsiteX27" fmla="*/ 2094972 w 3973491"/>
              <a:gd name="connsiteY27" fmla="*/ 240908 h 4222745"/>
              <a:gd name="connsiteX28" fmla="*/ 2215443 w 3973491"/>
              <a:gd name="connsiteY28" fmla="*/ 289955 h 4222745"/>
              <a:gd name="connsiteX29" fmla="*/ 2223165 w 3973491"/>
              <a:gd name="connsiteY29" fmla="*/ 292377 h 4222745"/>
              <a:gd name="connsiteX30" fmla="*/ 2559027 w 3973491"/>
              <a:gd name="connsiteY30" fmla="*/ 400056 h 4222745"/>
              <a:gd name="connsiteX31" fmla="*/ 2608931 w 3973491"/>
              <a:gd name="connsiteY31" fmla="*/ 440940 h 4222745"/>
              <a:gd name="connsiteX32" fmla="*/ 2669873 w 3973491"/>
              <a:gd name="connsiteY32" fmla="*/ 462665 h 4222745"/>
              <a:gd name="connsiteX33" fmla="*/ 2843275 w 3973491"/>
              <a:gd name="connsiteY33" fmla="*/ 545566 h 4222745"/>
              <a:gd name="connsiteX34" fmla="*/ 2631295 w 3973491"/>
              <a:gd name="connsiteY34" fmla="*/ 459262 h 4222745"/>
              <a:gd name="connsiteX35" fmla="*/ 2637857 w 3973491"/>
              <a:gd name="connsiteY35" fmla="*/ 464638 h 4222745"/>
              <a:gd name="connsiteX36" fmla="*/ 2781304 w 3973491"/>
              <a:gd name="connsiteY36" fmla="*/ 733463 h 4222745"/>
              <a:gd name="connsiteX37" fmla="*/ 2857127 w 3973491"/>
              <a:gd name="connsiteY37" fmla="*/ 1483678 h 4222745"/>
              <a:gd name="connsiteX38" fmla="*/ 3092618 w 3973491"/>
              <a:gd name="connsiteY38" fmla="*/ 1063044 h 4222745"/>
              <a:gd name="connsiteX39" fmla="*/ 3833267 w 3973491"/>
              <a:gd name="connsiteY39" fmla="*/ 1767634 h 4222745"/>
              <a:gd name="connsiteX40" fmla="*/ 3910731 w 3973491"/>
              <a:gd name="connsiteY40" fmla="*/ 2504112 h 4222745"/>
              <a:gd name="connsiteX41" fmla="*/ 3060630 w 3973491"/>
              <a:gd name="connsiteY41" fmla="*/ 3062702 h 4222745"/>
              <a:gd name="connsiteX42" fmla="*/ 2663832 w 3973491"/>
              <a:gd name="connsiteY42" fmla="*/ 2990879 h 4222745"/>
              <a:gd name="connsiteX43" fmla="*/ 1868959 w 3973491"/>
              <a:gd name="connsiteY43" fmla="*/ 2456426 h 4222745"/>
              <a:gd name="connsiteX44" fmla="*/ 1812911 w 3973491"/>
              <a:gd name="connsiteY44" fmla="*/ 3298775 h 4222745"/>
              <a:gd name="connsiteX45" fmla="*/ 2311415 w 3973491"/>
              <a:gd name="connsiteY45" fmla="*/ 3762386 h 4222745"/>
              <a:gd name="connsiteX46" fmla="*/ 2495936 w 3973491"/>
              <a:gd name="connsiteY46" fmla="*/ 4156295 h 4222745"/>
              <a:gd name="connsiteX47" fmla="*/ 2516781 w 3973491"/>
              <a:gd name="connsiteY47" fmla="*/ 4222745 h 4222745"/>
              <a:gd name="connsiteX48" fmla="*/ 0 w 3973491"/>
              <a:gd name="connsiteY48" fmla="*/ 4222745 h 4222745"/>
              <a:gd name="connsiteX49" fmla="*/ 0 w 3973491"/>
              <a:gd name="connsiteY49" fmla="*/ 63181 h 4222745"/>
              <a:gd name="connsiteX50" fmla="*/ 104700 w 3973491"/>
              <a:gd name="connsiteY50" fmla="*/ 39626 h 4222745"/>
              <a:gd name="connsiteX51" fmla="*/ 949323 w 3973491"/>
              <a:gd name="connsiteY51"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298798 w 3973491"/>
              <a:gd name="connsiteY9" fmla="*/ 787726 h 4222745"/>
              <a:gd name="connsiteX10" fmla="*/ 3279079 w 3973491"/>
              <a:gd name="connsiteY10" fmla="*/ 806746 h 4222745"/>
              <a:gd name="connsiteX11" fmla="*/ 3010051 w 3973491"/>
              <a:gd name="connsiteY11" fmla="*/ 1043420 h 4222745"/>
              <a:gd name="connsiteX12" fmla="*/ 3298798 w 3973491"/>
              <a:gd name="connsiteY12" fmla="*/ 787726 h 4222745"/>
              <a:gd name="connsiteX13" fmla="*/ 3538140 w 3973491"/>
              <a:gd name="connsiteY13" fmla="*/ 569490 h 4222745"/>
              <a:gd name="connsiteX14" fmla="*/ 3544007 w 3973491"/>
              <a:gd name="connsiteY14" fmla="*/ 570586 h 4222745"/>
              <a:gd name="connsiteX15" fmla="*/ 3538140 w 3973491"/>
              <a:gd name="connsiteY15" fmla="*/ 569490 h 4222745"/>
              <a:gd name="connsiteX16" fmla="*/ 949323 w 3973491"/>
              <a:gd name="connsiteY16" fmla="*/ 26 h 4222745"/>
              <a:gd name="connsiteX17" fmla="*/ 1143413 w 3973491"/>
              <a:gd name="connsiteY17" fmla="*/ 16639 h 4222745"/>
              <a:gd name="connsiteX18" fmla="*/ 1250955 w 3973491"/>
              <a:gd name="connsiteY18" fmla="*/ 43791 h 4222745"/>
              <a:gd name="connsiteX19" fmla="*/ 1250521 w 3973491"/>
              <a:gd name="connsiteY19" fmla="*/ 42610 h 4222745"/>
              <a:gd name="connsiteX20" fmla="*/ 1251564 w 3973491"/>
              <a:gd name="connsiteY20" fmla="*/ 43945 h 4222745"/>
              <a:gd name="connsiteX21" fmla="*/ 1308164 w 3973491"/>
              <a:gd name="connsiteY21" fmla="*/ 58235 h 4222745"/>
              <a:gd name="connsiteX22" fmla="*/ 1597014 w 3973491"/>
              <a:gd name="connsiteY22" fmla="*/ 149265 h 4222745"/>
              <a:gd name="connsiteX23" fmla="*/ 2090962 w 3973491"/>
              <a:gd name="connsiteY23" fmla="*/ 250916 h 4222745"/>
              <a:gd name="connsiteX24" fmla="*/ 2111578 w 3973491"/>
              <a:gd name="connsiteY24" fmla="*/ 257381 h 4222745"/>
              <a:gd name="connsiteX25" fmla="*/ 2101035 w 3973491"/>
              <a:gd name="connsiteY25" fmla="*/ 250940 h 4222745"/>
              <a:gd name="connsiteX26" fmla="*/ 2094972 w 3973491"/>
              <a:gd name="connsiteY26" fmla="*/ 240908 h 4222745"/>
              <a:gd name="connsiteX27" fmla="*/ 2215443 w 3973491"/>
              <a:gd name="connsiteY27" fmla="*/ 289955 h 4222745"/>
              <a:gd name="connsiteX28" fmla="*/ 2223165 w 3973491"/>
              <a:gd name="connsiteY28" fmla="*/ 292377 h 4222745"/>
              <a:gd name="connsiteX29" fmla="*/ 2559027 w 3973491"/>
              <a:gd name="connsiteY29" fmla="*/ 400056 h 4222745"/>
              <a:gd name="connsiteX30" fmla="*/ 2608931 w 3973491"/>
              <a:gd name="connsiteY30" fmla="*/ 440940 h 4222745"/>
              <a:gd name="connsiteX31" fmla="*/ 2669873 w 3973491"/>
              <a:gd name="connsiteY31" fmla="*/ 462665 h 4222745"/>
              <a:gd name="connsiteX32" fmla="*/ 2843275 w 3973491"/>
              <a:gd name="connsiteY32" fmla="*/ 545566 h 4222745"/>
              <a:gd name="connsiteX33" fmla="*/ 2631295 w 3973491"/>
              <a:gd name="connsiteY33" fmla="*/ 459262 h 4222745"/>
              <a:gd name="connsiteX34" fmla="*/ 2637857 w 3973491"/>
              <a:gd name="connsiteY34" fmla="*/ 464638 h 4222745"/>
              <a:gd name="connsiteX35" fmla="*/ 2781304 w 3973491"/>
              <a:gd name="connsiteY35" fmla="*/ 733463 h 4222745"/>
              <a:gd name="connsiteX36" fmla="*/ 2857127 w 3973491"/>
              <a:gd name="connsiteY36" fmla="*/ 1483678 h 4222745"/>
              <a:gd name="connsiteX37" fmla="*/ 3092618 w 3973491"/>
              <a:gd name="connsiteY37" fmla="*/ 1063044 h 4222745"/>
              <a:gd name="connsiteX38" fmla="*/ 3833267 w 3973491"/>
              <a:gd name="connsiteY38" fmla="*/ 1767634 h 4222745"/>
              <a:gd name="connsiteX39" fmla="*/ 3910731 w 3973491"/>
              <a:gd name="connsiteY39" fmla="*/ 2504112 h 4222745"/>
              <a:gd name="connsiteX40" fmla="*/ 3060630 w 3973491"/>
              <a:gd name="connsiteY40" fmla="*/ 3062702 h 4222745"/>
              <a:gd name="connsiteX41" fmla="*/ 2663832 w 3973491"/>
              <a:gd name="connsiteY41" fmla="*/ 2990879 h 4222745"/>
              <a:gd name="connsiteX42" fmla="*/ 1868959 w 3973491"/>
              <a:gd name="connsiteY42" fmla="*/ 2456426 h 4222745"/>
              <a:gd name="connsiteX43" fmla="*/ 1812911 w 3973491"/>
              <a:gd name="connsiteY43" fmla="*/ 3298775 h 4222745"/>
              <a:gd name="connsiteX44" fmla="*/ 2311415 w 3973491"/>
              <a:gd name="connsiteY44" fmla="*/ 3762386 h 4222745"/>
              <a:gd name="connsiteX45" fmla="*/ 2495936 w 3973491"/>
              <a:gd name="connsiteY45" fmla="*/ 4156295 h 4222745"/>
              <a:gd name="connsiteX46" fmla="*/ 2516781 w 3973491"/>
              <a:gd name="connsiteY46" fmla="*/ 4222745 h 4222745"/>
              <a:gd name="connsiteX47" fmla="*/ 0 w 3973491"/>
              <a:gd name="connsiteY47" fmla="*/ 4222745 h 4222745"/>
              <a:gd name="connsiteX48" fmla="*/ 0 w 3973491"/>
              <a:gd name="connsiteY48" fmla="*/ 63181 h 4222745"/>
              <a:gd name="connsiteX49" fmla="*/ 104700 w 3973491"/>
              <a:gd name="connsiteY49" fmla="*/ 39626 h 4222745"/>
              <a:gd name="connsiteX50" fmla="*/ 949323 w 3973491"/>
              <a:gd name="connsiteY50"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3538140 w 3973491"/>
              <a:gd name="connsiteY12" fmla="*/ 569490 h 4222745"/>
              <a:gd name="connsiteX13" fmla="*/ 3544007 w 3973491"/>
              <a:gd name="connsiteY13" fmla="*/ 570586 h 4222745"/>
              <a:gd name="connsiteX14" fmla="*/ 3538140 w 3973491"/>
              <a:gd name="connsiteY14" fmla="*/ 569490 h 4222745"/>
              <a:gd name="connsiteX15" fmla="*/ 949323 w 3973491"/>
              <a:gd name="connsiteY15" fmla="*/ 26 h 4222745"/>
              <a:gd name="connsiteX16" fmla="*/ 1143413 w 3973491"/>
              <a:gd name="connsiteY16" fmla="*/ 16639 h 4222745"/>
              <a:gd name="connsiteX17" fmla="*/ 1250955 w 3973491"/>
              <a:gd name="connsiteY17" fmla="*/ 43791 h 4222745"/>
              <a:gd name="connsiteX18" fmla="*/ 1250521 w 3973491"/>
              <a:gd name="connsiteY18" fmla="*/ 42610 h 4222745"/>
              <a:gd name="connsiteX19" fmla="*/ 1251564 w 3973491"/>
              <a:gd name="connsiteY19" fmla="*/ 43945 h 4222745"/>
              <a:gd name="connsiteX20" fmla="*/ 1308164 w 3973491"/>
              <a:gd name="connsiteY20" fmla="*/ 58235 h 4222745"/>
              <a:gd name="connsiteX21" fmla="*/ 1597014 w 3973491"/>
              <a:gd name="connsiteY21" fmla="*/ 149265 h 4222745"/>
              <a:gd name="connsiteX22" fmla="*/ 2090962 w 3973491"/>
              <a:gd name="connsiteY22" fmla="*/ 250916 h 4222745"/>
              <a:gd name="connsiteX23" fmla="*/ 2111578 w 3973491"/>
              <a:gd name="connsiteY23" fmla="*/ 257381 h 4222745"/>
              <a:gd name="connsiteX24" fmla="*/ 2101035 w 3973491"/>
              <a:gd name="connsiteY24" fmla="*/ 250940 h 4222745"/>
              <a:gd name="connsiteX25" fmla="*/ 2094972 w 3973491"/>
              <a:gd name="connsiteY25" fmla="*/ 240908 h 4222745"/>
              <a:gd name="connsiteX26" fmla="*/ 2215443 w 3973491"/>
              <a:gd name="connsiteY26" fmla="*/ 289955 h 4222745"/>
              <a:gd name="connsiteX27" fmla="*/ 2223165 w 3973491"/>
              <a:gd name="connsiteY27" fmla="*/ 292377 h 4222745"/>
              <a:gd name="connsiteX28" fmla="*/ 2559027 w 3973491"/>
              <a:gd name="connsiteY28" fmla="*/ 400056 h 4222745"/>
              <a:gd name="connsiteX29" fmla="*/ 2608931 w 3973491"/>
              <a:gd name="connsiteY29" fmla="*/ 440940 h 4222745"/>
              <a:gd name="connsiteX30" fmla="*/ 2669873 w 3973491"/>
              <a:gd name="connsiteY30" fmla="*/ 462665 h 4222745"/>
              <a:gd name="connsiteX31" fmla="*/ 2843275 w 3973491"/>
              <a:gd name="connsiteY31" fmla="*/ 545566 h 4222745"/>
              <a:gd name="connsiteX32" fmla="*/ 2631295 w 3973491"/>
              <a:gd name="connsiteY32" fmla="*/ 459262 h 4222745"/>
              <a:gd name="connsiteX33" fmla="*/ 2637857 w 3973491"/>
              <a:gd name="connsiteY33" fmla="*/ 464638 h 4222745"/>
              <a:gd name="connsiteX34" fmla="*/ 2781304 w 3973491"/>
              <a:gd name="connsiteY34" fmla="*/ 733463 h 4222745"/>
              <a:gd name="connsiteX35" fmla="*/ 2857127 w 3973491"/>
              <a:gd name="connsiteY35" fmla="*/ 1483678 h 4222745"/>
              <a:gd name="connsiteX36" fmla="*/ 3092618 w 3973491"/>
              <a:gd name="connsiteY36" fmla="*/ 1063044 h 4222745"/>
              <a:gd name="connsiteX37" fmla="*/ 3833267 w 3973491"/>
              <a:gd name="connsiteY37" fmla="*/ 1767634 h 4222745"/>
              <a:gd name="connsiteX38" fmla="*/ 3910731 w 3973491"/>
              <a:gd name="connsiteY38" fmla="*/ 2504112 h 4222745"/>
              <a:gd name="connsiteX39" fmla="*/ 3060630 w 3973491"/>
              <a:gd name="connsiteY39" fmla="*/ 3062702 h 4222745"/>
              <a:gd name="connsiteX40" fmla="*/ 2663832 w 3973491"/>
              <a:gd name="connsiteY40" fmla="*/ 2990879 h 4222745"/>
              <a:gd name="connsiteX41" fmla="*/ 1868959 w 3973491"/>
              <a:gd name="connsiteY41" fmla="*/ 2456426 h 4222745"/>
              <a:gd name="connsiteX42" fmla="*/ 1812911 w 3973491"/>
              <a:gd name="connsiteY42" fmla="*/ 3298775 h 4222745"/>
              <a:gd name="connsiteX43" fmla="*/ 2311415 w 3973491"/>
              <a:gd name="connsiteY43" fmla="*/ 3762386 h 4222745"/>
              <a:gd name="connsiteX44" fmla="*/ 2495936 w 3973491"/>
              <a:gd name="connsiteY44" fmla="*/ 4156295 h 4222745"/>
              <a:gd name="connsiteX45" fmla="*/ 2516781 w 3973491"/>
              <a:gd name="connsiteY45" fmla="*/ 4222745 h 4222745"/>
              <a:gd name="connsiteX46" fmla="*/ 0 w 3973491"/>
              <a:gd name="connsiteY46" fmla="*/ 4222745 h 4222745"/>
              <a:gd name="connsiteX47" fmla="*/ 0 w 3973491"/>
              <a:gd name="connsiteY47" fmla="*/ 63181 h 4222745"/>
              <a:gd name="connsiteX48" fmla="*/ 104700 w 3973491"/>
              <a:gd name="connsiteY48" fmla="*/ 39626 h 4222745"/>
              <a:gd name="connsiteX49" fmla="*/ 949323 w 3973491"/>
              <a:gd name="connsiteY49"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3010051 w 3973491"/>
              <a:gd name="connsiteY9" fmla="*/ 1043420 h 4222745"/>
              <a:gd name="connsiteX10" fmla="*/ 3279079 w 3973491"/>
              <a:gd name="connsiteY10" fmla="*/ 806746 h 4222745"/>
              <a:gd name="connsiteX11" fmla="*/ 3010051 w 3973491"/>
              <a:gd name="connsiteY11" fmla="*/ 1043420 h 4222745"/>
              <a:gd name="connsiteX12" fmla="*/ 949323 w 3973491"/>
              <a:gd name="connsiteY12" fmla="*/ 26 h 4222745"/>
              <a:gd name="connsiteX13" fmla="*/ 1143413 w 3973491"/>
              <a:gd name="connsiteY13" fmla="*/ 16639 h 4222745"/>
              <a:gd name="connsiteX14" fmla="*/ 1250955 w 3973491"/>
              <a:gd name="connsiteY14" fmla="*/ 43791 h 4222745"/>
              <a:gd name="connsiteX15" fmla="*/ 1250521 w 3973491"/>
              <a:gd name="connsiteY15" fmla="*/ 42610 h 4222745"/>
              <a:gd name="connsiteX16" fmla="*/ 1251564 w 3973491"/>
              <a:gd name="connsiteY16" fmla="*/ 43945 h 4222745"/>
              <a:gd name="connsiteX17" fmla="*/ 1308164 w 3973491"/>
              <a:gd name="connsiteY17" fmla="*/ 58235 h 4222745"/>
              <a:gd name="connsiteX18" fmla="*/ 1597014 w 3973491"/>
              <a:gd name="connsiteY18" fmla="*/ 149265 h 4222745"/>
              <a:gd name="connsiteX19" fmla="*/ 2090962 w 3973491"/>
              <a:gd name="connsiteY19" fmla="*/ 250916 h 4222745"/>
              <a:gd name="connsiteX20" fmla="*/ 2111578 w 3973491"/>
              <a:gd name="connsiteY20" fmla="*/ 257381 h 4222745"/>
              <a:gd name="connsiteX21" fmla="*/ 2101035 w 3973491"/>
              <a:gd name="connsiteY21" fmla="*/ 250940 h 4222745"/>
              <a:gd name="connsiteX22" fmla="*/ 2094972 w 3973491"/>
              <a:gd name="connsiteY22" fmla="*/ 240908 h 4222745"/>
              <a:gd name="connsiteX23" fmla="*/ 2215443 w 3973491"/>
              <a:gd name="connsiteY23" fmla="*/ 289955 h 4222745"/>
              <a:gd name="connsiteX24" fmla="*/ 2223165 w 3973491"/>
              <a:gd name="connsiteY24" fmla="*/ 292377 h 4222745"/>
              <a:gd name="connsiteX25" fmla="*/ 2559027 w 3973491"/>
              <a:gd name="connsiteY25" fmla="*/ 400056 h 4222745"/>
              <a:gd name="connsiteX26" fmla="*/ 2608931 w 3973491"/>
              <a:gd name="connsiteY26" fmla="*/ 440940 h 4222745"/>
              <a:gd name="connsiteX27" fmla="*/ 2669873 w 3973491"/>
              <a:gd name="connsiteY27" fmla="*/ 462665 h 4222745"/>
              <a:gd name="connsiteX28" fmla="*/ 2843275 w 3973491"/>
              <a:gd name="connsiteY28" fmla="*/ 545566 h 4222745"/>
              <a:gd name="connsiteX29" fmla="*/ 2631295 w 3973491"/>
              <a:gd name="connsiteY29" fmla="*/ 459262 h 4222745"/>
              <a:gd name="connsiteX30" fmla="*/ 2637857 w 3973491"/>
              <a:gd name="connsiteY30" fmla="*/ 464638 h 4222745"/>
              <a:gd name="connsiteX31" fmla="*/ 2781304 w 3973491"/>
              <a:gd name="connsiteY31" fmla="*/ 733463 h 4222745"/>
              <a:gd name="connsiteX32" fmla="*/ 2857127 w 3973491"/>
              <a:gd name="connsiteY32" fmla="*/ 1483678 h 4222745"/>
              <a:gd name="connsiteX33" fmla="*/ 3092618 w 3973491"/>
              <a:gd name="connsiteY33" fmla="*/ 1063044 h 4222745"/>
              <a:gd name="connsiteX34" fmla="*/ 3833267 w 3973491"/>
              <a:gd name="connsiteY34" fmla="*/ 1767634 h 4222745"/>
              <a:gd name="connsiteX35" fmla="*/ 3910731 w 3973491"/>
              <a:gd name="connsiteY35" fmla="*/ 2504112 h 4222745"/>
              <a:gd name="connsiteX36" fmla="*/ 3060630 w 3973491"/>
              <a:gd name="connsiteY36" fmla="*/ 3062702 h 4222745"/>
              <a:gd name="connsiteX37" fmla="*/ 2663832 w 3973491"/>
              <a:gd name="connsiteY37" fmla="*/ 2990879 h 4222745"/>
              <a:gd name="connsiteX38" fmla="*/ 1868959 w 3973491"/>
              <a:gd name="connsiteY38" fmla="*/ 2456426 h 4222745"/>
              <a:gd name="connsiteX39" fmla="*/ 1812911 w 3973491"/>
              <a:gd name="connsiteY39" fmla="*/ 3298775 h 4222745"/>
              <a:gd name="connsiteX40" fmla="*/ 2311415 w 3973491"/>
              <a:gd name="connsiteY40" fmla="*/ 3762386 h 4222745"/>
              <a:gd name="connsiteX41" fmla="*/ 2495936 w 3973491"/>
              <a:gd name="connsiteY41" fmla="*/ 4156295 h 4222745"/>
              <a:gd name="connsiteX42" fmla="*/ 2516781 w 3973491"/>
              <a:gd name="connsiteY42" fmla="*/ 4222745 h 4222745"/>
              <a:gd name="connsiteX43" fmla="*/ 0 w 3973491"/>
              <a:gd name="connsiteY43" fmla="*/ 4222745 h 4222745"/>
              <a:gd name="connsiteX44" fmla="*/ 0 w 3973491"/>
              <a:gd name="connsiteY44" fmla="*/ 63181 h 4222745"/>
              <a:gd name="connsiteX45" fmla="*/ 104700 w 3973491"/>
              <a:gd name="connsiteY45" fmla="*/ 39626 h 4222745"/>
              <a:gd name="connsiteX46" fmla="*/ 949323 w 3973491"/>
              <a:gd name="connsiteY46"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843275 w 3973491"/>
              <a:gd name="connsiteY25" fmla="*/ 545566 h 4222745"/>
              <a:gd name="connsiteX26" fmla="*/ 2631295 w 3973491"/>
              <a:gd name="connsiteY26" fmla="*/ 459262 h 4222745"/>
              <a:gd name="connsiteX27" fmla="*/ 2637857 w 3973491"/>
              <a:gd name="connsiteY27" fmla="*/ 464638 h 4222745"/>
              <a:gd name="connsiteX28" fmla="*/ 2781304 w 3973491"/>
              <a:gd name="connsiteY28" fmla="*/ 733463 h 4222745"/>
              <a:gd name="connsiteX29" fmla="*/ 2857127 w 3973491"/>
              <a:gd name="connsiteY29" fmla="*/ 1483678 h 4222745"/>
              <a:gd name="connsiteX30" fmla="*/ 3092618 w 3973491"/>
              <a:gd name="connsiteY30" fmla="*/ 1063044 h 4222745"/>
              <a:gd name="connsiteX31" fmla="*/ 3833267 w 3973491"/>
              <a:gd name="connsiteY31" fmla="*/ 1767634 h 4222745"/>
              <a:gd name="connsiteX32" fmla="*/ 3910731 w 3973491"/>
              <a:gd name="connsiteY32" fmla="*/ 2504112 h 4222745"/>
              <a:gd name="connsiteX33" fmla="*/ 3060630 w 3973491"/>
              <a:gd name="connsiteY33" fmla="*/ 3062702 h 4222745"/>
              <a:gd name="connsiteX34" fmla="*/ 2663832 w 3973491"/>
              <a:gd name="connsiteY34" fmla="*/ 2990879 h 4222745"/>
              <a:gd name="connsiteX35" fmla="*/ 1868959 w 3973491"/>
              <a:gd name="connsiteY35" fmla="*/ 2456426 h 4222745"/>
              <a:gd name="connsiteX36" fmla="*/ 1812911 w 3973491"/>
              <a:gd name="connsiteY36" fmla="*/ 3298775 h 4222745"/>
              <a:gd name="connsiteX37" fmla="*/ 2311415 w 3973491"/>
              <a:gd name="connsiteY37" fmla="*/ 3762386 h 4222745"/>
              <a:gd name="connsiteX38" fmla="*/ 2495936 w 3973491"/>
              <a:gd name="connsiteY38" fmla="*/ 4156295 h 4222745"/>
              <a:gd name="connsiteX39" fmla="*/ 2516781 w 3973491"/>
              <a:gd name="connsiteY39" fmla="*/ 4222745 h 4222745"/>
              <a:gd name="connsiteX40" fmla="*/ 0 w 3973491"/>
              <a:gd name="connsiteY40" fmla="*/ 4222745 h 4222745"/>
              <a:gd name="connsiteX41" fmla="*/ 0 w 3973491"/>
              <a:gd name="connsiteY41" fmla="*/ 63181 h 4222745"/>
              <a:gd name="connsiteX42" fmla="*/ 104700 w 3973491"/>
              <a:gd name="connsiteY42" fmla="*/ 39626 h 4222745"/>
              <a:gd name="connsiteX43" fmla="*/ 949323 w 3973491"/>
              <a:gd name="connsiteY43" fmla="*/ 26 h 4222745"/>
              <a:gd name="connsiteX0" fmla="*/ 2386032 w 3973491"/>
              <a:gd name="connsiteY0" fmla="*/ 3118708 h 4222745"/>
              <a:gd name="connsiteX1" fmla="*/ 2671578 w 3973491"/>
              <a:gd name="connsiteY1" fmla="*/ 3323893 h 4222745"/>
              <a:gd name="connsiteX2" fmla="*/ 2481807 w 3973491"/>
              <a:gd name="connsiteY2" fmla="*/ 3198075 h 4222745"/>
              <a:gd name="connsiteX3" fmla="*/ 2386032 w 3973491"/>
              <a:gd name="connsiteY3" fmla="*/ 3118708 h 4222745"/>
              <a:gd name="connsiteX4" fmla="*/ 2075096 w 3973491"/>
              <a:gd name="connsiteY4" fmla="*/ 2884458 h 4222745"/>
              <a:gd name="connsiteX5" fmla="*/ 2372305 w 3973491"/>
              <a:gd name="connsiteY5" fmla="*/ 3107333 h 4222745"/>
              <a:gd name="connsiteX6" fmla="*/ 2386032 w 3973491"/>
              <a:gd name="connsiteY6" fmla="*/ 3118708 h 4222745"/>
              <a:gd name="connsiteX7" fmla="*/ 2066264 w 3973491"/>
              <a:gd name="connsiteY7" fmla="*/ 2888933 h 4222745"/>
              <a:gd name="connsiteX8" fmla="*/ 2075096 w 3973491"/>
              <a:gd name="connsiteY8" fmla="*/ 2884458 h 4222745"/>
              <a:gd name="connsiteX9" fmla="*/ 949323 w 3973491"/>
              <a:gd name="connsiteY9" fmla="*/ 26 h 4222745"/>
              <a:gd name="connsiteX10" fmla="*/ 1143413 w 3973491"/>
              <a:gd name="connsiteY10" fmla="*/ 16639 h 4222745"/>
              <a:gd name="connsiteX11" fmla="*/ 1250955 w 3973491"/>
              <a:gd name="connsiteY11" fmla="*/ 43791 h 4222745"/>
              <a:gd name="connsiteX12" fmla="*/ 1250521 w 3973491"/>
              <a:gd name="connsiteY12" fmla="*/ 42610 h 4222745"/>
              <a:gd name="connsiteX13" fmla="*/ 1251564 w 3973491"/>
              <a:gd name="connsiteY13" fmla="*/ 43945 h 4222745"/>
              <a:gd name="connsiteX14" fmla="*/ 1308164 w 3973491"/>
              <a:gd name="connsiteY14" fmla="*/ 58235 h 4222745"/>
              <a:gd name="connsiteX15" fmla="*/ 1597014 w 3973491"/>
              <a:gd name="connsiteY15" fmla="*/ 149265 h 4222745"/>
              <a:gd name="connsiteX16" fmla="*/ 2090962 w 3973491"/>
              <a:gd name="connsiteY16" fmla="*/ 250916 h 4222745"/>
              <a:gd name="connsiteX17" fmla="*/ 2111578 w 3973491"/>
              <a:gd name="connsiteY17" fmla="*/ 257381 h 4222745"/>
              <a:gd name="connsiteX18" fmla="*/ 2101035 w 3973491"/>
              <a:gd name="connsiteY18" fmla="*/ 250940 h 4222745"/>
              <a:gd name="connsiteX19" fmla="*/ 2094972 w 3973491"/>
              <a:gd name="connsiteY19" fmla="*/ 240908 h 4222745"/>
              <a:gd name="connsiteX20" fmla="*/ 2215443 w 3973491"/>
              <a:gd name="connsiteY20" fmla="*/ 289955 h 4222745"/>
              <a:gd name="connsiteX21" fmla="*/ 2223165 w 3973491"/>
              <a:gd name="connsiteY21" fmla="*/ 292377 h 4222745"/>
              <a:gd name="connsiteX22" fmla="*/ 2559027 w 3973491"/>
              <a:gd name="connsiteY22" fmla="*/ 400056 h 4222745"/>
              <a:gd name="connsiteX23" fmla="*/ 2608931 w 3973491"/>
              <a:gd name="connsiteY23" fmla="*/ 440940 h 4222745"/>
              <a:gd name="connsiteX24" fmla="*/ 2669873 w 3973491"/>
              <a:gd name="connsiteY24" fmla="*/ 462665 h 4222745"/>
              <a:gd name="connsiteX25" fmla="*/ 2631295 w 3973491"/>
              <a:gd name="connsiteY25" fmla="*/ 459262 h 4222745"/>
              <a:gd name="connsiteX26" fmla="*/ 2637857 w 3973491"/>
              <a:gd name="connsiteY26" fmla="*/ 464638 h 4222745"/>
              <a:gd name="connsiteX27" fmla="*/ 2781304 w 3973491"/>
              <a:gd name="connsiteY27" fmla="*/ 733463 h 4222745"/>
              <a:gd name="connsiteX28" fmla="*/ 2857127 w 3973491"/>
              <a:gd name="connsiteY28" fmla="*/ 1483678 h 4222745"/>
              <a:gd name="connsiteX29" fmla="*/ 3092618 w 3973491"/>
              <a:gd name="connsiteY29" fmla="*/ 1063044 h 4222745"/>
              <a:gd name="connsiteX30" fmla="*/ 3833267 w 3973491"/>
              <a:gd name="connsiteY30" fmla="*/ 1767634 h 4222745"/>
              <a:gd name="connsiteX31" fmla="*/ 3910731 w 3973491"/>
              <a:gd name="connsiteY31" fmla="*/ 2504112 h 4222745"/>
              <a:gd name="connsiteX32" fmla="*/ 3060630 w 3973491"/>
              <a:gd name="connsiteY32" fmla="*/ 3062702 h 4222745"/>
              <a:gd name="connsiteX33" fmla="*/ 2663832 w 3973491"/>
              <a:gd name="connsiteY33" fmla="*/ 2990879 h 4222745"/>
              <a:gd name="connsiteX34" fmla="*/ 1868959 w 3973491"/>
              <a:gd name="connsiteY34" fmla="*/ 2456426 h 4222745"/>
              <a:gd name="connsiteX35" fmla="*/ 1812911 w 3973491"/>
              <a:gd name="connsiteY35" fmla="*/ 3298775 h 4222745"/>
              <a:gd name="connsiteX36" fmla="*/ 2311415 w 3973491"/>
              <a:gd name="connsiteY36" fmla="*/ 3762386 h 4222745"/>
              <a:gd name="connsiteX37" fmla="*/ 2495936 w 3973491"/>
              <a:gd name="connsiteY37" fmla="*/ 4156295 h 4222745"/>
              <a:gd name="connsiteX38" fmla="*/ 2516781 w 3973491"/>
              <a:gd name="connsiteY38" fmla="*/ 4222745 h 4222745"/>
              <a:gd name="connsiteX39" fmla="*/ 0 w 3973491"/>
              <a:gd name="connsiteY39" fmla="*/ 4222745 h 4222745"/>
              <a:gd name="connsiteX40" fmla="*/ 0 w 3973491"/>
              <a:gd name="connsiteY40" fmla="*/ 63181 h 4222745"/>
              <a:gd name="connsiteX41" fmla="*/ 104700 w 3973491"/>
              <a:gd name="connsiteY41" fmla="*/ 39626 h 4222745"/>
              <a:gd name="connsiteX42" fmla="*/ 949323 w 3973491"/>
              <a:gd name="connsiteY42" fmla="*/ 26 h 4222745"/>
              <a:gd name="connsiteX0" fmla="*/ 2386032 w 3973491"/>
              <a:gd name="connsiteY0" fmla="*/ 3118708 h 4222745"/>
              <a:gd name="connsiteX1" fmla="*/ 2671578 w 3973491"/>
              <a:gd name="connsiteY1" fmla="*/ 3323893 h 4222745"/>
              <a:gd name="connsiteX2" fmla="*/ 2386032 w 3973491"/>
              <a:gd name="connsiteY2" fmla="*/ 3118708 h 4222745"/>
              <a:gd name="connsiteX3" fmla="*/ 2075096 w 3973491"/>
              <a:gd name="connsiteY3" fmla="*/ 2884458 h 4222745"/>
              <a:gd name="connsiteX4" fmla="*/ 2372305 w 3973491"/>
              <a:gd name="connsiteY4" fmla="*/ 3107333 h 4222745"/>
              <a:gd name="connsiteX5" fmla="*/ 2386032 w 3973491"/>
              <a:gd name="connsiteY5" fmla="*/ 3118708 h 4222745"/>
              <a:gd name="connsiteX6" fmla="*/ 2066264 w 3973491"/>
              <a:gd name="connsiteY6" fmla="*/ 2888933 h 4222745"/>
              <a:gd name="connsiteX7" fmla="*/ 2075096 w 3973491"/>
              <a:gd name="connsiteY7" fmla="*/ 2884458 h 4222745"/>
              <a:gd name="connsiteX8" fmla="*/ 949323 w 3973491"/>
              <a:gd name="connsiteY8" fmla="*/ 26 h 4222745"/>
              <a:gd name="connsiteX9" fmla="*/ 1143413 w 3973491"/>
              <a:gd name="connsiteY9" fmla="*/ 16639 h 4222745"/>
              <a:gd name="connsiteX10" fmla="*/ 1250955 w 3973491"/>
              <a:gd name="connsiteY10" fmla="*/ 43791 h 4222745"/>
              <a:gd name="connsiteX11" fmla="*/ 1250521 w 3973491"/>
              <a:gd name="connsiteY11" fmla="*/ 42610 h 4222745"/>
              <a:gd name="connsiteX12" fmla="*/ 1251564 w 3973491"/>
              <a:gd name="connsiteY12" fmla="*/ 43945 h 4222745"/>
              <a:gd name="connsiteX13" fmla="*/ 1308164 w 3973491"/>
              <a:gd name="connsiteY13" fmla="*/ 58235 h 4222745"/>
              <a:gd name="connsiteX14" fmla="*/ 1597014 w 3973491"/>
              <a:gd name="connsiteY14" fmla="*/ 149265 h 4222745"/>
              <a:gd name="connsiteX15" fmla="*/ 2090962 w 3973491"/>
              <a:gd name="connsiteY15" fmla="*/ 250916 h 4222745"/>
              <a:gd name="connsiteX16" fmla="*/ 2111578 w 3973491"/>
              <a:gd name="connsiteY16" fmla="*/ 257381 h 4222745"/>
              <a:gd name="connsiteX17" fmla="*/ 2101035 w 3973491"/>
              <a:gd name="connsiteY17" fmla="*/ 250940 h 4222745"/>
              <a:gd name="connsiteX18" fmla="*/ 2094972 w 3973491"/>
              <a:gd name="connsiteY18" fmla="*/ 240908 h 4222745"/>
              <a:gd name="connsiteX19" fmla="*/ 2215443 w 3973491"/>
              <a:gd name="connsiteY19" fmla="*/ 289955 h 4222745"/>
              <a:gd name="connsiteX20" fmla="*/ 2223165 w 3973491"/>
              <a:gd name="connsiteY20" fmla="*/ 292377 h 4222745"/>
              <a:gd name="connsiteX21" fmla="*/ 2559027 w 3973491"/>
              <a:gd name="connsiteY21" fmla="*/ 400056 h 4222745"/>
              <a:gd name="connsiteX22" fmla="*/ 2608931 w 3973491"/>
              <a:gd name="connsiteY22" fmla="*/ 440940 h 4222745"/>
              <a:gd name="connsiteX23" fmla="*/ 2669873 w 3973491"/>
              <a:gd name="connsiteY23" fmla="*/ 462665 h 4222745"/>
              <a:gd name="connsiteX24" fmla="*/ 2631295 w 3973491"/>
              <a:gd name="connsiteY24" fmla="*/ 459262 h 4222745"/>
              <a:gd name="connsiteX25" fmla="*/ 2637857 w 3973491"/>
              <a:gd name="connsiteY25" fmla="*/ 464638 h 4222745"/>
              <a:gd name="connsiteX26" fmla="*/ 2781304 w 3973491"/>
              <a:gd name="connsiteY26" fmla="*/ 733463 h 4222745"/>
              <a:gd name="connsiteX27" fmla="*/ 2857127 w 3973491"/>
              <a:gd name="connsiteY27" fmla="*/ 1483678 h 4222745"/>
              <a:gd name="connsiteX28" fmla="*/ 3092618 w 3973491"/>
              <a:gd name="connsiteY28" fmla="*/ 1063044 h 4222745"/>
              <a:gd name="connsiteX29" fmla="*/ 3833267 w 3973491"/>
              <a:gd name="connsiteY29" fmla="*/ 1767634 h 4222745"/>
              <a:gd name="connsiteX30" fmla="*/ 3910731 w 3973491"/>
              <a:gd name="connsiteY30" fmla="*/ 2504112 h 4222745"/>
              <a:gd name="connsiteX31" fmla="*/ 3060630 w 3973491"/>
              <a:gd name="connsiteY31" fmla="*/ 3062702 h 4222745"/>
              <a:gd name="connsiteX32" fmla="*/ 2663832 w 3973491"/>
              <a:gd name="connsiteY32" fmla="*/ 2990879 h 4222745"/>
              <a:gd name="connsiteX33" fmla="*/ 1868959 w 3973491"/>
              <a:gd name="connsiteY33" fmla="*/ 2456426 h 4222745"/>
              <a:gd name="connsiteX34" fmla="*/ 1812911 w 3973491"/>
              <a:gd name="connsiteY34" fmla="*/ 3298775 h 4222745"/>
              <a:gd name="connsiteX35" fmla="*/ 2311415 w 3973491"/>
              <a:gd name="connsiteY35" fmla="*/ 3762386 h 4222745"/>
              <a:gd name="connsiteX36" fmla="*/ 2495936 w 3973491"/>
              <a:gd name="connsiteY36" fmla="*/ 4156295 h 4222745"/>
              <a:gd name="connsiteX37" fmla="*/ 2516781 w 3973491"/>
              <a:gd name="connsiteY37" fmla="*/ 4222745 h 4222745"/>
              <a:gd name="connsiteX38" fmla="*/ 0 w 3973491"/>
              <a:gd name="connsiteY38" fmla="*/ 4222745 h 4222745"/>
              <a:gd name="connsiteX39" fmla="*/ 0 w 3973491"/>
              <a:gd name="connsiteY39" fmla="*/ 63181 h 4222745"/>
              <a:gd name="connsiteX40" fmla="*/ 104700 w 3973491"/>
              <a:gd name="connsiteY40" fmla="*/ 39626 h 4222745"/>
              <a:gd name="connsiteX41" fmla="*/ 949323 w 3973491"/>
              <a:gd name="connsiteY41" fmla="*/ 26 h 4222745"/>
              <a:gd name="connsiteX0" fmla="*/ 2075096 w 3973491"/>
              <a:gd name="connsiteY0" fmla="*/ 2884458 h 4222745"/>
              <a:gd name="connsiteX1" fmla="*/ 2372305 w 3973491"/>
              <a:gd name="connsiteY1" fmla="*/ 3107333 h 4222745"/>
              <a:gd name="connsiteX2" fmla="*/ 2386032 w 3973491"/>
              <a:gd name="connsiteY2" fmla="*/ 3118708 h 4222745"/>
              <a:gd name="connsiteX3" fmla="*/ 2066264 w 3973491"/>
              <a:gd name="connsiteY3" fmla="*/ 2888933 h 4222745"/>
              <a:gd name="connsiteX4" fmla="*/ 2075096 w 3973491"/>
              <a:gd name="connsiteY4" fmla="*/ 2884458 h 4222745"/>
              <a:gd name="connsiteX5" fmla="*/ 949323 w 3973491"/>
              <a:gd name="connsiteY5" fmla="*/ 26 h 4222745"/>
              <a:gd name="connsiteX6" fmla="*/ 1143413 w 3973491"/>
              <a:gd name="connsiteY6" fmla="*/ 16639 h 4222745"/>
              <a:gd name="connsiteX7" fmla="*/ 1250955 w 3973491"/>
              <a:gd name="connsiteY7" fmla="*/ 43791 h 4222745"/>
              <a:gd name="connsiteX8" fmla="*/ 1250521 w 3973491"/>
              <a:gd name="connsiteY8" fmla="*/ 42610 h 4222745"/>
              <a:gd name="connsiteX9" fmla="*/ 1251564 w 3973491"/>
              <a:gd name="connsiteY9" fmla="*/ 43945 h 4222745"/>
              <a:gd name="connsiteX10" fmla="*/ 1308164 w 3973491"/>
              <a:gd name="connsiteY10" fmla="*/ 58235 h 4222745"/>
              <a:gd name="connsiteX11" fmla="*/ 1597014 w 3973491"/>
              <a:gd name="connsiteY11" fmla="*/ 149265 h 4222745"/>
              <a:gd name="connsiteX12" fmla="*/ 2090962 w 3973491"/>
              <a:gd name="connsiteY12" fmla="*/ 250916 h 4222745"/>
              <a:gd name="connsiteX13" fmla="*/ 2111578 w 3973491"/>
              <a:gd name="connsiteY13" fmla="*/ 257381 h 4222745"/>
              <a:gd name="connsiteX14" fmla="*/ 2101035 w 3973491"/>
              <a:gd name="connsiteY14" fmla="*/ 250940 h 4222745"/>
              <a:gd name="connsiteX15" fmla="*/ 2094972 w 3973491"/>
              <a:gd name="connsiteY15" fmla="*/ 240908 h 4222745"/>
              <a:gd name="connsiteX16" fmla="*/ 2215443 w 3973491"/>
              <a:gd name="connsiteY16" fmla="*/ 289955 h 4222745"/>
              <a:gd name="connsiteX17" fmla="*/ 2223165 w 3973491"/>
              <a:gd name="connsiteY17" fmla="*/ 292377 h 4222745"/>
              <a:gd name="connsiteX18" fmla="*/ 2559027 w 3973491"/>
              <a:gd name="connsiteY18" fmla="*/ 400056 h 4222745"/>
              <a:gd name="connsiteX19" fmla="*/ 2608931 w 3973491"/>
              <a:gd name="connsiteY19" fmla="*/ 440940 h 4222745"/>
              <a:gd name="connsiteX20" fmla="*/ 2669873 w 3973491"/>
              <a:gd name="connsiteY20" fmla="*/ 462665 h 4222745"/>
              <a:gd name="connsiteX21" fmla="*/ 2631295 w 3973491"/>
              <a:gd name="connsiteY21" fmla="*/ 459262 h 4222745"/>
              <a:gd name="connsiteX22" fmla="*/ 2637857 w 3973491"/>
              <a:gd name="connsiteY22" fmla="*/ 464638 h 4222745"/>
              <a:gd name="connsiteX23" fmla="*/ 2781304 w 3973491"/>
              <a:gd name="connsiteY23" fmla="*/ 733463 h 4222745"/>
              <a:gd name="connsiteX24" fmla="*/ 2857127 w 3973491"/>
              <a:gd name="connsiteY24" fmla="*/ 1483678 h 4222745"/>
              <a:gd name="connsiteX25" fmla="*/ 3092618 w 3973491"/>
              <a:gd name="connsiteY25" fmla="*/ 1063044 h 4222745"/>
              <a:gd name="connsiteX26" fmla="*/ 3833267 w 3973491"/>
              <a:gd name="connsiteY26" fmla="*/ 1767634 h 4222745"/>
              <a:gd name="connsiteX27" fmla="*/ 3910731 w 3973491"/>
              <a:gd name="connsiteY27" fmla="*/ 2504112 h 4222745"/>
              <a:gd name="connsiteX28" fmla="*/ 3060630 w 3973491"/>
              <a:gd name="connsiteY28" fmla="*/ 3062702 h 4222745"/>
              <a:gd name="connsiteX29" fmla="*/ 2663832 w 3973491"/>
              <a:gd name="connsiteY29" fmla="*/ 2990879 h 4222745"/>
              <a:gd name="connsiteX30" fmla="*/ 1868959 w 3973491"/>
              <a:gd name="connsiteY30" fmla="*/ 2456426 h 4222745"/>
              <a:gd name="connsiteX31" fmla="*/ 1812911 w 3973491"/>
              <a:gd name="connsiteY31" fmla="*/ 3298775 h 4222745"/>
              <a:gd name="connsiteX32" fmla="*/ 2311415 w 3973491"/>
              <a:gd name="connsiteY32" fmla="*/ 3762386 h 4222745"/>
              <a:gd name="connsiteX33" fmla="*/ 2495936 w 3973491"/>
              <a:gd name="connsiteY33" fmla="*/ 4156295 h 4222745"/>
              <a:gd name="connsiteX34" fmla="*/ 2516781 w 3973491"/>
              <a:gd name="connsiteY34" fmla="*/ 4222745 h 4222745"/>
              <a:gd name="connsiteX35" fmla="*/ 0 w 3973491"/>
              <a:gd name="connsiteY35" fmla="*/ 4222745 h 4222745"/>
              <a:gd name="connsiteX36" fmla="*/ 0 w 3973491"/>
              <a:gd name="connsiteY36" fmla="*/ 63181 h 4222745"/>
              <a:gd name="connsiteX37" fmla="*/ 104700 w 3973491"/>
              <a:gd name="connsiteY37" fmla="*/ 39626 h 4222745"/>
              <a:gd name="connsiteX38" fmla="*/ 949323 w 3973491"/>
              <a:gd name="connsiteY38" fmla="*/ 26 h 4222745"/>
              <a:gd name="connsiteX0" fmla="*/ 2075096 w 3973491"/>
              <a:gd name="connsiteY0" fmla="*/ 2884458 h 4222745"/>
              <a:gd name="connsiteX1" fmla="*/ 2372305 w 3973491"/>
              <a:gd name="connsiteY1" fmla="*/ 3107333 h 4222745"/>
              <a:gd name="connsiteX2" fmla="*/ 2066264 w 3973491"/>
              <a:gd name="connsiteY2" fmla="*/ 2888933 h 4222745"/>
              <a:gd name="connsiteX3" fmla="*/ 2075096 w 3973491"/>
              <a:gd name="connsiteY3" fmla="*/ 2884458 h 4222745"/>
              <a:gd name="connsiteX4" fmla="*/ 949323 w 3973491"/>
              <a:gd name="connsiteY4" fmla="*/ 26 h 4222745"/>
              <a:gd name="connsiteX5" fmla="*/ 1143413 w 3973491"/>
              <a:gd name="connsiteY5" fmla="*/ 16639 h 4222745"/>
              <a:gd name="connsiteX6" fmla="*/ 1250955 w 3973491"/>
              <a:gd name="connsiteY6" fmla="*/ 43791 h 4222745"/>
              <a:gd name="connsiteX7" fmla="*/ 1250521 w 3973491"/>
              <a:gd name="connsiteY7" fmla="*/ 42610 h 4222745"/>
              <a:gd name="connsiteX8" fmla="*/ 1251564 w 3973491"/>
              <a:gd name="connsiteY8" fmla="*/ 43945 h 4222745"/>
              <a:gd name="connsiteX9" fmla="*/ 1308164 w 3973491"/>
              <a:gd name="connsiteY9" fmla="*/ 58235 h 4222745"/>
              <a:gd name="connsiteX10" fmla="*/ 1597014 w 3973491"/>
              <a:gd name="connsiteY10" fmla="*/ 149265 h 4222745"/>
              <a:gd name="connsiteX11" fmla="*/ 2090962 w 3973491"/>
              <a:gd name="connsiteY11" fmla="*/ 250916 h 4222745"/>
              <a:gd name="connsiteX12" fmla="*/ 2111578 w 3973491"/>
              <a:gd name="connsiteY12" fmla="*/ 257381 h 4222745"/>
              <a:gd name="connsiteX13" fmla="*/ 2101035 w 3973491"/>
              <a:gd name="connsiteY13" fmla="*/ 250940 h 4222745"/>
              <a:gd name="connsiteX14" fmla="*/ 2094972 w 3973491"/>
              <a:gd name="connsiteY14" fmla="*/ 240908 h 4222745"/>
              <a:gd name="connsiteX15" fmla="*/ 2215443 w 3973491"/>
              <a:gd name="connsiteY15" fmla="*/ 289955 h 4222745"/>
              <a:gd name="connsiteX16" fmla="*/ 2223165 w 3973491"/>
              <a:gd name="connsiteY16" fmla="*/ 292377 h 4222745"/>
              <a:gd name="connsiteX17" fmla="*/ 2559027 w 3973491"/>
              <a:gd name="connsiteY17" fmla="*/ 400056 h 4222745"/>
              <a:gd name="connsiteX18" fmla="*/ 2608931 w 3973491"/>
              <a:gd name="connsiteY18" fmla="*/ 440940 h 4222745"/>
              <a:gd name="connsiteX19" fmla="*/ 2669873 w 3973491"/>
              <a:gd name="connsiteY19" fmla="*/ 462665 h 4222745"/>
              <a:gd name="connsiteX20" fmla="*/ 2631295 w 3973491"/>
              <a:gd name="connsiteY20" fmla="*/ 459262 h 4222745"/>
              <a:gd name="connsiteX21" fmla="*/ 2637857 w 3973491"/>
              <a:gd name="connsiteY21" fmla="*/ 464638 h 4222745"/>
              <a:gd name="connsiteX22" fmla="*/ 2781304 w 3973491"/>
              <a:gd name="connsiteY22" fmla="*/ 733463 h 4222745"/>
              <a:gd name="connsiteX23" fmla="*/ 2857127 w 3973491"/>
              <a:gd name="connsiteY23" fmla="*/ 1483678 h 4222745"/>
              <a:gd name="connsiteX24" fmla="*/ 3092618 w 3973491"/>
              <a:gd name="connsiteY24" fmla="*/ 1063044 h 4222745"/>
              <a:gd name="connsiteX25" fmla="*/ 3833267 w 3973491"/>
              <a:gd name="connsiteY25" fmla="*/ 1767634 h 4222745"/>
              <a:gd name="connsiteX26" fmla="*/ 3910731 w 3973491"/>
              <a:gd name="connsiteY26" fmla="*/ 2504112 h 4222745"/>
              <a:gd name="connsiteX27" fmla="*/ 3060630 w 3973491"/>
              <a:gd name="connsiteY27" fmla="*/ 3062702 h 4222745"/>
              <a:gd name="connsiteX28" fmla="*/ 2663832 w 3973491"/>
              <a:gd name="connsiteY28" fmla="*/ 2990879 h 4222745"/>
              <a:gd name="connsiteX29" fmla="*/ 1868959 w 3973491"/>
              <a:gd name="connsiteY29" fmla="*/ 2456426 h 4222745"/>
              <a:gd name="connsiteX30" fmla="*/ 1812911 w 3973491"/>
              <a:gd name="connsiteY30" fmla="*/ 3298775 h 4222745"/>
              <a:gd name="connsiteX31" fmla="*/ 2311415 w 3973491"/>
              <a:gd name="connsiteY31" fmla="*/ 3762386 h 4222745"/>
              <a:gd name="connsiteX32" fmla="*/ 2495936 w 3973491"/>
              <a:gd name="connsiteY32" fmla="*/ 4156295 h 4222745"/>
              <a:gd name="connsiteX33" fmla="*/ 2516781 w 3973491"/>
              <a:gd name="connsiteY33" fmla="*/ 4222745 h 4222745"/>
              <a:gd name="connsiteX34" fmla="*/ 0 w 3973491"/>
              <a:gd name="connsiteY34" fmla="*/ 4222745 h 4222745"/>
              <a:gd name="connsiteX35" fmla="*/ 0 w 3973491"/>
              <a:gd name="connsiteY35" fmla="*/ 63181 h 4222745"/>
              <a:gd name="connsiteX36" fmla="*/ 104700 w 3973491"/>
              <a:gd name="connsiteY36" fmla="*/ 39626 h 4222745"/>
              <a:gd name="connsiteX37" fmla="*/ 949323 w 3973491"/>
              <a:gd name="connsiteY37" fmla="*/ 26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 name="connsiteX34" fmla="*/ 2463745 w 3973491"/>
              <a:gd name="connsiteY34" fmla="*/ 3198773 h 4222745"/>
              <a:gd name="connsiteX0" fmla="*/ 949323 w 3973491"/>
              <a:gd name="connsiteY0" fmla="*/ 26 h 4222745"/>
              <a:gd name="connsiteX1" fmla="*/ 1143413 w 3973491"/>
              <a:gd name="connsiteY1" fmla="*/ 16639 h 4222745"/>
              <a:gd name="connsiteX2" fmla="*/ 1250955 w 3973491"/>
              <a:gd name="connsiteY2" fmla="*/ 43791 h 4222745"/>
              <a:gd name="connsiteX3" fmla="*/ 1250521 w 3973491"/>
              <a:gd name="connsiteY3" fmla="*/ 42610 h 4222745"/>
              <a:gd name="connsiteX4" fmla="*/ 1251564 w 3973491"/>
              <a:gd name="connsiteY4" fmla="*/ 43945 h 4222745"/>
              <a:gd name="connsiteX5" fmla="*/ 1308164 w 3973491"/>
              <a:gd name="connsiteY5" fmla="*/ 58235 h 4222745"/>
              <a:gd name="connsiteX6" fmla="*/ 1597014 w 3973491"/>
              <a:gd name="connsiteY6" fmla="*/ 149265 h 4222745"/>
              <a:gd name="connsiteX7" fmla="*/ 2090962 w 3973491"/>
              <a:gd name="connsiteY7" fmla="*/ 250916 h 4222745"/>
              <a:gd name="connsiteX8" fmla="*/ 2111578 w 3973491"/>
              <a:gd name="connsiteY8" fmla="*/ 257381 h 4222745"/>
              <a:gd name="connsiteX9" fmla="*/ 2101035 w 3973491"/>
              <a:gd name="connsiteY9" fmla="*/ 250940 h 4222745"/>
              <a:gd name="connsiteX10" fmla="*/ 2094972 w 3973491"/>
              <a:gd name="connsiteY10" fmla="*/ 240908 h 4222745"/>
              <a:gd name="connsiteX11" fmla="*/ 2215443 w 3973491"/>
              <a:gd name="connsiteY11" fmla="*/ 289955 h 4222745"/>
              <a:gd name="connsiteX12" fmla="*/ 2223165 w 3973491"/>
              <a:gd name="connsiteY12" fmla="*/ 292377 h 4222745"/>
              <a:gd name="connsiteX13" fmla="*/ 2559027 w 3973491"/>
              <a:gd name="connsiteY13" fmla="*/ 400056 h 4222745"/>
              <a:gd name="connsiteX14" fmla="*/ 2608931 w 3973491"/>
              <a:gd name="connsiteY14" fmla="*/ 440940 h 4222745"/>
              <a:gd name="connsiteX15" fmla="*/ 2669873 w 3973491"/>
              <a:gd name="connsiteY15" fmla="*/ 462665 h 4222745"/>
              <a:gd name="connsiteX16" fmla="*/ 2631295 w 3973491"/>
              <a:gd name="connsiteY16" fmla="*/ 459262 h 4222745"/>
              <a:gd name="connsiteX17" fmla="*/ 2637857 w 3973491"/>
              <a:gd name="connsiteY17" fmla="*/ 464638 h 4222745"/>
              <a:gd name="connsiteX18" fmla="*/ 2781304 w 3973491"/>
              <a:gd name="connsiteY18" fmla="*/ 733463 h 4222745"/>
              <a:gd name="connsiteX19" fmla="*/ 2857127 w 3973491"/>
              <a:gd name="connsiteY19" fmla="*/ 1483678 h 4222745"/>
              <a:gd name="connsiteX20" fmla="*/ 3092618 w 3973491"/>
              <a:gd name="connsiteY20" fmla="*/ 1063044 h 4222745"/>
              <a:gd name="connsiteX21" fmla="*/ 3833267 w 3973491"/>
              <a:gd name="connsiteY21" fmla="*/ 1767634 h 4222745"/>
              <a:gd name="connsiteX22" fmla="*/ 3910731 w 3973491"/>
              <a:gd name="connsiteY22" fmla="*/ 2504112 h 4222745"/>
              <a:gd name="connsiteX23" fmla="*/ 3060630 w 3973491"/>
              <a:gd name="connsiteY23" fmla="*/ 3062702 h 4222745"/>
              <a:gd name="connsiteX24" fmla="*/ 2663832 w 3973491"/>
              <a:gd name="connsiteY24" fmla="*/ 2990879 h 4222745"/>
              <a:gd name="connsiteX25" fmla="*/ 1868959 w 3973491"/>
              <a:gd name="connsiteY25" fmla="*/ 2456426 h 4222745"/>
              <a:gd name="connsiteX26" fmla="*/ 1812911 w 3973491"/>
              <a:gd name="connsiteY26" fmla="*/ 3298775 h 4222745"/>
              <a:gd name="connsiteX27" fmla="*/ 2311415 w 3973491"/>
              <a:gd name="connsiteY27" fmla="*/ 3762386 h 4222745"/>
              <a:gd name="connsiteX28" fmla="*/ 2495936 w 3973491"/>
              <a:gd name="connsiteY28" fmla="*/ 4156295 h 4222745"/>
              <a:gd name="connsiteX29" fmla="*/ 2516781 w 3973491"/>
              <a:gd name="connsiteY29" fmla="*/ 4222745 h 4222745"/>
              <a:gd name="connsiteX30" fmla="*/ 0 w 3973491"/>
              <a:gd name="connsiteY30" fmla="*/ 4222745 h 4222745"/>
              <a:gd name="connsiteX31" fmla="*/ 0 w 3973491"/>
              <a:gd name="connsiteY31" fmla="*/ 63181 h 4222745"/>
              <a:gd name="connsiteX32" fmla="*/ 104700 w 3973491"/>
              <a:gd name="connsiteY32" fmla="*/ 39626 h 4222745"/>
              <a:gd name="connsiteX33" fmla="*/ 949323 w 3973491"/>
              <a:gd name="connsiteY33" fmla="*/ 26 h 422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73491" h="4222745">
                <a:close/>
                <a:moveTo>
                  <a:pt x="949323" y="26"/>
                </a:moveTo>
                <a:cubicBezTo>
                  <a:pt x="1020225" y="-464"/>
                  <a:pt x="1084264" y="6005"/>
                  <a:pt x="1143413" y="16639"/>
                </a:cubicBezTo>
                <a:lnTo>
                  <a:pt x="1250955" y="43791"/>
                </a:lnTo>
                <a:lnTo>
                  <a:pt x="1250521" y="42610"/>
                </a:lnTo>
                <a:lnTo>
                  <a:pt x="1251564" y="43945"/>
                </a:lnTo>
                <a:lnTo>
                  <a:pt x="1308164" y="58235"/>
                </a:lnTo>
                <a:cubicBezTo>
                  <a:pt x="1410849" y="90565"/>
                  <a:pt x="1501870" y="128366"/>
                  <a:pt x="1597014" y="149265"/>
                </a:cubicBezTo>
                <a:cubicBezTo>
                  <a:pt x="1787302" y="191063"/>
                  <a:pt x="1912612" y="181055"/>
                  <a:pt x="2090962" y="250916"/>
                </a:cubicBezTo>
                <a:lnTo>
                  <a:pt x="2111578" y="257381"/>
                </a:lnTo>
                <a:lnTo>
                  <a:pt x="2101035" y="250940"/>
                </a:lnTo>
                <a:cubicBezTo>
                  <a:pt x="2096203" y="246984"/>
                  <a:pt x="2094055" y="243612"/>
                  <a:pt x="2094972" y="240908"/>
                </a:cubicBezTo>
                <a:lnTo>
                  <a:pt x="2215443" y="289955"/>
                </a:lnTo>
                <a:lnTo>
                  <a:pt x="2223165" y="292377"/>
                </a:lnTo>
                <a:cubicBezTo>
                  <a:pt x="2352933" y="325290"/>
                  <a:pt x="2472769" y="339713"/>
                  <a:pt x="2559027" y="400056"/>
                </a:cubicBezTo>
                <a:lnTo>
                  <a:pt x="2608931" y="440940"/>
                </a:lnTo>
                <a:lnTo>
                  <a:pt x="2669873" y="462665"/>
                </a:lnTo>
                <a:cubicBezTo>
                  <a:pt x="2673600" y="465719"/>
                  <a:pt x="2636631" y="458933"/>
                  <a:pt x="2631295" y="459262"/>
                </a:cubicBezTo>
                <a:lnTo>
                  <a:pt x="2637857" y="464638"/>
                </a:lnTo>
                <a:cubicBezTo>
                  <a:pt x="2709125" y="533963"/>
                  <a:pt x="2757518" y="619032"/>
                  <a:pt x="2781304" y="733463"/>
                </a:cubicBezTo>
                <a:cubicBezTo>
                  <a:pt x="2813018" y="886038"/>
                  <a:pt x="2640137" y="1455715"/>
                  <a:pt x="2857127" y="1483678"/>
                </a:cubicBezTo>
                <a:cubicBezTo>
                  <a:pt x="3014607" y="1546671"/>
                  <a:pt x="2929944" y="1015751"/>
                  <a:pt x="3092618" y="1063044"/>
                </a:cubicBezTo>
                <a:cubicBezTo>
                  <a:pt x="3255293" y="1110337"/>
                  <a:pt x="3880019" y="1607798"/>
                  <a:pt x="3833267" y="1767634"/>
                </a:cubicBezTo>
                <a:cubicBezTo>
                  <a:pt x="3948187" y="1986831"/>
                  <a:pt x="4039504" y="2288251"/>
                  <a:pt x="3910731" y="2504112"/>
                </a:cubicBezTo>
                <a:cubicBezTo>
                  <a:pt x="3781958" y="2719973"/>
                  <a:pt x="3268416" y="2981557"/>
                  <a:pt x="3060630" y="3062702"/>
                </a:cubicBezTo>
                <a:cubicBezTo>
                  <a:pt x="2852844" y="3143846"/>
                  <a:pt x="2862413" y="3091941"/>
                  <a:pt x="2663832" y="2990879"/>
                </a:cubicBezTo>
                <a:cubicBezTo>
                  <a:pt x="2465250" y="2889816"/>
                  <a:pt x="1987524" y="2424734"/>
                  <a:pt x="1868959" y="2456426"/>
                </a:cubicBezTo>
                <a:cubicBezTo>
                  <a:pt x="1750393" y="2488217"/>
                  <a:pt x="1745563" y="3064173"/>
                  <a:pt x="1812911" y="3298775"/>
                </a:cubicBezTo>
                <a:cubicBezTo>
                  <a:pt x="1880259" y="3533377"/>
                  <a:pt x="2156943" y="3592542"/>
                  <a:pt x="2311415" y="3762386"/>
                </a:cubicBezTo>
                <a:cubicBezTo>
                  <a:pt x="2407961" y="3868538"/>
                  <a:pt x="2456518" y="4027620"/>
                  <a:pt x="2495936" y="4156295"/>
                </a:cubicBezTo>
                <a:lnTo>
                  <a:pt x="2516781" y="4222745"/>
                </a:lnTo>
                <a:lnTo>
                  <a:pt x="0" y="4222745"/>
                </a:lnTo>
                <a:lnTo>
                  <a:pt x="0" y="63181"/>
                </a:lnTo>
                <a:lnTo>
                  <a:pt x="104700" y="39626"/>
                </a:lnTo>
                <a:cubicBezTo>
                  <a:pt x="357611" y="-3432"/>
                  <a:pt x="736615" y="1498"/>
                  <a:pt x="949323" y="26"/>
                </a:cubicBezTo>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2740206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34193" y="1125923"/>
            <a:ext cx="4777395" cy="4613104"/>
          </a:xfrm>
          <a:custGeom>
            <a:avLst/>
            <a:gdLst>
              <a:gd name="connsiteX0" fmla="*/ 0 w 3429000"/>
              <a:gd name="connsiteY0" fmla="*/ 1714500 h 3429000"/>
              <a:gd name="connsiteX1" fmla="*/ 1714500 w 3429000"/>
              <a:gd name="connsiteY1" fmla="*/ 0 h 3429000"/>
              <a:gd name="connsiteX2" fmla="*/ 3429000 w 3429000"/>
              <a:gd name="connsiteY2" fmla="*/ 1714500 h 3429000"/>
              <a:gd name="connsiteX3" fmla="*/ 1714500 w 3429000"/>
              <a:gd name="connsiteY3" fmla="*/ 3429000 h 3429000"/>
              <a:gd name="connsiteX4" fmla="*/ 0 w 3429000"/>
              <a:gd name="connsiteY4" fmla="*/ 1714500 h 3429000"/>
              <a:gd name="connsiteX0" fmla="*/ 179756 w 3608756"/>
              <a:gd name="connsiteY0" fmla="*/ 1738816 h 3453316"/>
              <a:gd name="connsiteX1" fmla="*/ 245478 w 3608756"/>
              <a:gd name="connsiteY1" fmla="*/ 796793 h 3453316"/>
              <a:gd name="connsiteX2" fmla="*/ 1894256 w 3608756"/>
              <a:gd name="connsiteY2" fmla="*/ 24316 h 3453316"/>
              <a:gd name="connsiteX3" fmla="*/ 3608756 w 3608756"/>
              <a:gd name="connsiteY3" fmla="*/ 1738816 h 3453316"/>
              <a:gd name="connsiteX4" fmla="*/ 1894256 w 3608756"/>
              <a:gd name="connsiteY4" fmla="*/ 3453316 h 3453316"/>
              <a:gd name="connsiteX5" fmla="*/ 179756 w 3608756"/>
              <a:gd name="connsiteY5" fmla="*/ 1738816 h 3453316"/>
              <a:gd name="connsiteX0" fmla="*/ 179756 w 3620053"/>
              <a:gd name="connsiteY0" fmla="*/ 1735057 h 3449557"/>
              <a:gd name="connsiteX1" fmla="*/ 245478 w 3620053"/>
              <a:gd name="connsiteY1" fmla="*/ 793034 h 3449557"/>
              <a:gd name="connsiteX2" fmla="*/ 1894256 w 3620053"/>
              <a:gd name="connsiteY2" fmla="*/ 20557 h 3449557"/>
              <a:gd name="connsiteX3" fmla="*/ 3034398 w 3620053"/>
              <a:gd name="connsiteY3" fmla="*/ 356154 h 3449557"/>
              <a:gd name="connsiteX4" fmla="*/ 3608756 w 3620053"/>
              <a:gd name="connsiteY4" fmla="*/ 1735057 h 3449557"/>
              <a:gd name="connsiteX5" fmla="*/ 1894256 w 3620053"/>
              <a:gd name="connsiteY5" fmla="*/ 3449557 h 3449557"/>
              <a:gd name="connsiteX6" fmla="*/ 179756 w 3620053"/>
              <a:gd name="connsiteY6" fmla="*/ 1735057 h 3449557"/>
              <a:gd name="connsiteX0" fmla="*/ 179756 w 3631562"/>
              <a:gd name="connsiteY0" fmla="*/ 1735057 h 3455678"/>
              <a:gd name="connsiteX1" fmla="*/ 245478 w 3631562"/>
              <a:gd name="connsiteY1" fmla="*/ 793034 h 3455678"/>
              <a:gd name="connsiteX2" fmla="*/ 1894256 w 3631562"/>
              <a:gd name="connsiteY2" fmla="*/ 20557 h 3455678"/>
              <a:gd name="connsiteX3" fmla="*/ 3034398 w 3631562"/>
              <a:gd name="connsiteY3" fmla="*/ 356154 h 3455678"/>
              <a:gd name="connsiteX4" fmla="*/ 3608756 w 3631562"/>
              <a:gd name="connsiteY4" fmla="*/ 1735057 h 3455678"/>
              <a:gd name="connsiteX5" fmla="*/ 3212198 w 3631562"/>
              <a:gd name="connsiteY5" fmla="*/ 2286554 h 3455678"/>
              <a:gd name="connsiteX6" fmla="*/ 1894256 w 3631562"/>
              <a:gd name="connsiteY6" fmla="*/ 3449557 h 3455678"/>
              <a:gd name="connsiteX7" fmla="*/ 179756 w 3631562"/>
              <a:gd name="connsiteY7" fmla="*/ 1735057 h 3455678"/>
              <a:gd name="connsiteX0" fmla="*/ 179756 w 3614488"/>
              <a:gd name="connsiteY0" fmla="*/ 1730813 h 3451434"/>
              <a:gd name="connsiteX1" fmla="*/ 245478 w 3614488"/>
              <a:gd name="connsiteY1" fmla="*/ 788790 h 3451434"/>
              <a:gd name="connsiteX2" fmla="*/ 1894256 w 3614488"/>
              <a:gd name="connsiteY2" fmla="*/ 16313 h 3451434"/>
              <a:gd name="connsiteX3" fmla="*/ 3034398 w 3614488"/>
              <a:gd name="connsiteY3" fmla="*/ 351910 h 3451434"/>
              <a:gd name="connsiteX4" fmla="*/ 3318877 w 3614488"/>
              <a:gd name="connsiteY4" fmla="*/ 1357749 h 3451434"/>
              <a:gd name="connsiteX5" fmla="*/ 3608756 w 3614488"/>
              <a:gd name="connsiteY5" fmla="*/ 1730813 h 3451434"/>
              <a:gd name="connsiteX6" fmla="*/ 3212198 w 3614488"/>
              <a:gd name="connsiteY6" fmla="*/ 2282310 h 3451434"/>
              <a:gd name="connsiteX7" fmla="*/ 1894256 w 3614488"/>
              <a:gd name="connsiteY7" fmla="*/ 3445313 h 3451434"/>
              <a:gd name="connsiteX8" fmla="*/ 179756 w 3614488"/>
              <a:gd name="connsiteY8" fmla="*/ 1730813 h 3451434"/>
              <a:gd name="connsiteX0" fmla="*/ 116026 w 3550758"/>
              <a:gd name="connsiteY0" fmla="*/ 1730813 h 3448473"/>
              <a:gd name="connsiteX1" fmla="*/ 181748 w 3550758"/>
              <a:gd name="connsiteY1" fmla="*/ 788790 h 3448473"/>
              <a:gd name="connsiteX2" fmla="*/ 1830526 w 3550758"/>
              <a:gd name="connsiteY2" fmla="*/ 16313 h 3448473"/>
              <a:gd name="connsiteX3" fmla="*/ 2970668 w 3550758"/>
              <a:gd name="connsiteY3" fmla="*/ 351910 h 3448473"/>
              <a:gd name="connsiteX4" fmla="*/ 3255147 w 3550758"/>
              <a:gd name="connsiteY4" fmla="*/ 1357749 h 3448473"/>
              <a:gd name="connsiteX5" fmla="*/ 3545026 w 3550758"/>
              <a:gd name="connsiteY5" fmla="*/ 1730813 h 3448473"/>
              <a:gd name="connsiteX6" fmla="*/ 3148468 w 3550758"/>
              <a:gd name="connsiteY6" fmla="*/ 2282310 h 3448473"/>
              <a:gd name="connsiteX7" fmla="*/ 1830526 w 3550758"/>
              <a:gd name="connsiteY7" fmla="*/ 3445313 h 3448473"/>
              <a:gd name="connsiteX8" fmla="*/ 842147 w 3550758"/>
              <a:gd name="connsiteY8" fmla="*/ 2597269 h 3448473"/>
              <a:gd name="connsiteX9" fmla="*/ 116026 w 3550758"/>
              <a:gd name="connsiteY9" fmla="*/ 1730813 h 3448473"/>
              <a:gd name="connsiteX0" fmla="*/ 116026 w 3550758"/>
              <a:gd name="connsiteY0" fmla="*/ 1730813 h 3450930"/>
              <a:gd name="connsiteX1" fmla="*/ 181748 w 3550758"/>
              <a:gd name="connsiteY1" fmla="*/ 788790 h 3450930"/>
              <a:gd name="connsiteX2" fmla="*/ 1830526 w 3550758"/>
              <a:gd name="connsiteY2" fmla="*/ 16313 h 3450930"/>
              <a:gd name="connsiteX3" fmla="*/ 2970668 w 3550758"/>
              <a:gd name="connsiteY3" fmla="*/ 351910 h 3450930"/>
              <a:gd name="connsiteX4" fmla="*/ 3255147 w 3550758"/>
              <a:gd name="connsiteY4" fmla="*/ 1357749 h 3450930"/>
              <a:gd name="connsiteX5" fmla="*/ 3545026 w 3550758"/>
              <a:gd name="connsiteY5" fmla="*/ 1730813 h 3450930"/>
              <a:gd name="connsiteX6" fmla="*/ 3148468 w 3550758"/>
              <a:gd name="connsiteY6" fmla="*/ 2282310 h 3450930"/>
              <a:gd name="connsiteX7" fmla="*/ 2894467 w 3550758"/>
              <a:gd name="connsiteY7" fmla="*/ 2932550 h 3450930"/>
              <a:gd name="connsiteX8" fmla="*/ 1830526 w 3550758"/>
              <a:gd name="connsiteY8" fmla="*/ 3445313 h 3450930"/>
              <a:gd name="connsiteX9" fmla="*/ 842147 w 3550758"/>
              <a:gd name="connsiteY9" fmla="*/ 2597269 h 3450930"/>
              <a:gd name="connsiteX10" fmla="*/ 116026 w 3550758"/>
              <a:gd name="connsiteY10" fmla="*/ 1730813 h 3450930"/>
              <a:gd name="connsiteX0" fmla="*/ 116026 w 3550758"/>
              <a:gd name="connsiteY0" fmla="*/ 1717633 h 3437750"/>
              <a:gd name="connsiteX1" fmla="*/ 181748 w 3550758"/>
              <a:gd name="connsiteY1" fmla="*/ 775610 h 3437750"/>
              <a:gd name="connsiteX2" fmla="*/ 765947 w 3550758"/>
              <a:gd name="connsiteY2" fmla="*/ 206649 h 3437750"/>
              <a:gd name="connsiteX3" fmla="*/ 1830526 w 3550758"/>
              <a:gd name="connsiteY3" fmla="*/ 3133 h 3437750"/>
              <a:gd name="connsiteX4" fmla="*/ 2970668 w 3550758"/>
              <a:gd name="connsiteY4" fmla="*/ 338730 h 3437750"/>
              <a:gd name="connsiteX5" fmla="*/ 3255147 w 3550758"/>
              <a:gd name="connsiteY5" fmla="*/ 1344569 h 3437750"/>
              <a:gd name="connsiteX6" fmla="*/ 3545026 w 3550758"/>
              <a:gd name="connsiteY6" fmla="*/ 1717633 h 3437750"/>
              <a:gd name="connsiteX7" fmla="*/ 3148468 w 3550758"/>
              <a:gd name="connsiteY7" fmla="*/ 2269130 h 3437750"/>
              <a:gd name="connsiteX8" fmla="*/ 2894467 w 3550758"/>
              <a:gd name="connsiteY8" fmla="*/ 2919370 h 3437750"/>
              <a:gd name="connsiteX9" fmla="*/ 1830526 w 3550758"/>
              <a:gd name="connsiteY9" fmla="*/ 3432133 h 3437750"/>
              <a:gd name="connsiteX10" fmla="*/ 842147 w 3550758"/>
              <a:gd name="connsiteY10" fmla="*/ 2584089 h 3437750"/>
              <a:gd name="connsiteX11" fmla="*/ 116026 w 3550758"/>
              <a:gd name="connsiteY11" fmla="*/ 1717633 h 3437750"/>
              <a:gd name="connsiteX0" fmla="*/ 150619 w 3585351"/>
              <a:gd name="connsiteY0" fmla="*/ 1717633 h 3437750"/>
              <a:gd name="connsiteX1" fmla="*/ 2980 w 3585351"/>
              <a:gd name="connsiteY1" fmla="*/ 1438205 h 3437750"/>
              <a:gd name="connsiteX2" fmla="*/ 216341 w 3585351"/>
              <a:gd name="connsiteY2" fmla="*/ 775610 h 3437750"/>
              <a:gd name="connsiteX3" fmla="*/ 800540 w 3585351"/>
              <a:gd name="connsiteY3" fmla="*/ 206649 h 3437750"/>
              <a:gd name="connsiteX4" fmla="*/ 1865119 w 3585351"/>
              <a:gd name="connsiteY4" fmla="*/ 3133 h 3437750"/>
              <a:gd name="connsiteX5" fmla="*/ 3005261 w 3585351"/>
              <a:gd name="connsiteY5" fmla="*/ 338730 h 3437750"/>
              <a:gd name="connsiteX6" fmla="*/ 3289740 w 3585351"/>
              <a:gd name="connsiteY6" fmla="*/ 1344569 h 3437750"/>
              <a:gd name="connsiteX7" fmla="*/ 3579619 w 3585351"/>
              <a:gd name="connsiteY7" fmla="*/ 1717633 h 3437750"/>
              <a:gd name="connsiteX8" fmla="*/ 3183061 w 3585351"/>
              <a:gd name="connsiteY8" fmla="*/ 2269130 h 3437750"/>
              <a:gd name="connsiteX9" fmla="*/ 2929060 w 3585351"/>
              <a:gd name="connsiteY9" fmla="*/ 2919370 h 3437750"/>
              <a:gd name="connsiteX10" fmla="*/ 1865119 w 3585351"/>
              <a:gd name="connsiteY10" fmla="*/ 3432133 h 3437750"/>
              <a:gd name="connsiteX11" fmla="*/ 876740 w 3585351"/>
              <a:gd name="connsiteY11" fmla="*/ 2584089 h 3437750"/>
              <a:gd name="connsiteX12" fmla="*/ 150619 w 3585351"/>
              <a:gd name="connsiteY12"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198796 w 3583046"/>
              <a:gd name="connsiteY12" fmla="*/ 2139245 h 3437750"/>
              <a:gd name="connsiteX13" fmla="*/ 148314 w 3583046"/>
              <a:gd name="connsiteY13"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7750"/>
              <a:gd name="connsiteX1" fmla="*/ 675 w 3583046"/>
              <a:gd name="connsiteY1" fmla="*/ 1438205 h 3437750"/>
              <a:gd name="connsiteX2" fmla="*/ 214036 w 3583046"/>
              <a:gd name="connsiteY2" fmla="*/ 775610 h 3437750"/>
              <a:gd name="connsiteX3" fmla="*/ 798235 w 3583046"/>
              <a:gd name="connsiteY3" fmla="*/ 206649 h 3437750"/>
              <a:gd name="connsiteX4" fmla="*/ 1862814 w 3583046"/>
              <a:gd name="connsiteY4" fmla="*/ 3133 h 3437750"/>
              <a:gd name="connsiteX5" fmla="*/ 3002956 w 3583046"/>
              <a:gd name="connsiteY5" fmla="*/ 338730 h 3437750"/>
              <a:gd name="connsiteX6" fmla="*/ 3287435 w 3583046"/>
              <a:gd name="connsiteY6" fmla="*/ 1344569 h 3437750"/>
              <a:gd name="connsiteX7" fmla="*/ 3577314 w 3583046"/>
              <a:gd name="connsiteY7" fmla="*/ 1717633 h 3437750"/>
              <a:gd name="connsiteX8" fmla="*/ 3180756 w 3583046"/>
              <a:gd name="connsiteY8" fmla="*/ 2269130 h 3437750"/>
              <a:gd name="connsiteX9" fmla="*/ 2926755 w 3583046"/>
              <a:gd name="connsiteY9" fmla="*/ 2919370 h 3437750"/>
              <a:gd name="connsiteX10" fmla="*/ 1862814 w 3583046"/>
              <a:gd name="connsiteY10" fmla="*/ 3432133 h 3437750"/>
              <a:gd name="connsiteX11" fmla="*/ 874435 w 3583046"/>
              <a:gd name="connsiteY11" fmla="*/ 2584089 h 3437750"/>
              <a:gd name="connsiteX12" fmla="*/ 818555 w 3583046"/>
              <a:gd name="connsiteY12" fmla="*/ 1494085 h 3437750"/>
              <a:gd name="connsiteX13" fmla="*/ 198796 w 3583046"/>
              <a:gd name="connsiteY13" fmla="*/ 2139245 h 3437750"/>
              <a:gd name="connsiteX14" fmla="*/ 148314 w 3583046"/>
              <a:gd name="connsiteY14" fmla="*/ 1717633 h 3437750"/>
              <a:gd name="connsiteX0" fmla="*/ 148314 w 3583046"/>
              <a:gd name="connsiteY0" fmla="*/ 1717633 h 3433264"/>
              <a:gd name="connsiteX1" fmla="*/ 675 w 3583046"/>
              <a:gd name="connsiteY1" fmla="*/ 1438205 h 3433264"/>
              <a:gd name="connsiteX2" fmla="*/ 214036 w 3583046"/>
              <a:gd name="connsiteY2" fmla="*/ 775610 h 3433264"/>
              <a:gd name="connsiteX3" fmla="*/ 798235 w 3583046"/>
              <a:gd name="connsiteY3" fmla="*/ 206649 h 3433264"/>
              <a:gd name="connsiteX4" fmla="*/ 1862814 w 3583046"/>
              <a:gd name="connsiteY4" fmla="*/ 3133 h 3433264"/>
              <a:gd name="connsiteX5" fmla="*/ 3002956 w 3583046"/>
              <a:gd name="connsiteY5" fmla="*/ 338730 h 3433264"/>
              <a:gd name="connsiteX6" fmla="*/ 3287435 w 3583046"/>
              <a:gd name="connsiteY6" fmla="*/ 1344569 h 3433264"/>
              <a:gd name="connsiteX7" fmla="*/ 3577314 w 3583046"/>
              <a:gd name="connsiteY7" fmla="*/ 1717633 h 3433264"/>
              <a:gd name="connsiteX8" fmla="*/ 3180756 w 3583046"/>
              <a:gd name="connsiteY8" fmla="*/ 2269130 h 3433264"/>
              <a:gd name="connsiteX9" fmla="*/ 2926755 w 3583046"/>
              <a:gd name="connsiteY9" fmla="*/ 2919370 h 3433264"/>
              <a:gd name="connsiteX10" fmla="*/ 1862814 w 3583046"/>
              <a:gd name="connsiteY10" fmla="*/ 3432133 h 3433264"/>
              <a:gd name="connsiteX11" fmla="*/ 1489115 w 3583046"/>
              <a:gd name="connsiteY11" fmla="*/ 3043485 h 3433264"/>
              <a:gd name="connsiteX12" fmla="*/ 874435 w 3583046"/>
              <a:gd name="connsiteY12" fmla="*/ 2584089 h 3433264"/>
              <a:gd name="connsiteX13" fmla="*/ 818555 w 3583046"/>
              <a:gd name="connsiteY13" fmla="*/ 1494085 h 3433264"/>
              <a:gd name="connsiteX14" fmla="*/ 198796 w 3583046"/>
              <a:gd name="connsiteY14" fmla="*/ 2139245 h 3433264"/>
              <a:gd name="connsiteX15" fmla="*/ 148314 w 3583046"/>
              <a:gd name="connsiteY15" fmla="*/ 1717633 h 3433264"/>
              <a:gd name="connsiteX0" fmla="*/ 148314 w 3583046"/>
              <a:gd name="connsiteY0" fmla="*/ 1726066 h 3441697"/>
              <a:gd name="connsiteX1" fmla="*/ 675 w 3583046"/>
              <a:gd name="connsiteY1" fmla="*/ 1446638 h 3441697"/>
              <a:gd name="connsiteX2" fmla="*/ 214036 w 3583046"/>
              <a:gd name="connsiteY2" fmla="*/ 784043 h 3441697"/>
              <a:gd name="connsiteX3" fmla="*/ 798235 w 3583046"/>
              <a:gd name="connsiteY3" fmla="*/ 215082 h 3441697"/>
              <a:gd name="connsiteX4" fmla="*/ 1862814 w 3583046"/>
              <a:gd name="connsiteY4" fmla="*/ 11566 h 3441697"/>
              <a:gd name="connsiteX5" fmla="*/ 2576235 w 3583046"/>
              <a:gd name="connsiteY5" fmla="*/ 59798 h 3441697"/>
              <a:gd name="connsiteX6" fmla="*/ 3002956 w 3583046"/>
              <a:gd name="connsiteY6" fmla="*/ 347163 h 3441697"/>
              <a:gd name="connsiteX7" fmla="*/ 3287435 w 3583046"/>
              <a:gd name="connsiteY7" fmla="*/ 1353002 h 3441697"/>
              <a:gd name="connsiteX8" fmla="*/ 3577314 w 3583046"/>
              <a:gd name="connsiteY8" fmla="*/ 1726066 h 3441697"/>
              <a:gd name="connsiteX9" fmla="*/ 3180756 w 3583046"/>
              <a:gd name="connsiteY9" fmla="*/ 2277563 h 3441697"/>
              <a:gd name="connsiteX10" fmla="*/ 2926755 w 3583046"/>
              <a:gd name="connsiteY10" fmla="*/ 2927803 h 3441697"/>
              <a:gd name="connsiteX11" fmla="*/ 1862814 w 3583046"/>
              <a:gd name="connsiteY11" fmla="*/ 3440566 h 3441697"/>
              <a:gd name="connsiteX12" fmla="*/ 1489115 w 3583046"/>
              <a:gd name="connsiteY12" fmla="*/ 3051918 h 3441697"/>
              <a:gd name="connsiteX13" fmla="*/ 874435 w 3583046"/>
              <a:gd name="connsiteY13" fmla="*/ 2592522 h 3441697"/>
              <a:gd name="connsiteX14" fmla="*/ 818555 w 3583046"/>
              <a:gd name="connsiteY14" fmla="*/ 1502518 h 3441697"/>
              <a:gd name="connsiteX15" fmla="*/ 198796 w 3583046"/>
              <a:gd name="connsiteY15" fmla="*/ 2147678 h 3441697"/>
              <a:gd name="connsiteX16" fmla="*/ 148314 w 3583046"/>
              <a:gd name="connsiteY16" fmla="*/ 1726066 h 3441697"/>
              <a:gd name="connsiteX0" fmla="*/ 148314 w 3583046"/>
              <a:gd name="connsiteY0" fmla="*/ 1726066 h 3459828"/>
              <a:gd name="connsiteX1" fmla="*/ 675 w 3583046"/>
              <a:gd name="connsiteY1" fmla="*/ 1446638 h 3459828"/>
              <a:gd name="connsiteX2" fmla="*/ 214036 w 3583046"/>
              <a:gd name="connsiteY2" fmla="*/ 784043 h 3459828"/>
              <a:gd name="connsiteX3" fmla="*/ 798235 w 3583046"/>
              <a:gd name="connsiteY3" fmla="*/ 215082 h 3459828"/>
              <a:gd name="connsiteX4" fmla="*/ 1862814 w 3583046"/>
              <a:gd name="connsiteY4" fmla="*/ 11566 h 3459828"/>
              <a:gd name="connsiteX5" fmla="*/ 2576235 w 3583046"/>
              <a:gd name="connsiteY5" fmla="*/ 59798 h 3459828"/>
              <a:gd name="connsiteX6" fmla="*/ 3002956 w 3583046"/>
              <a:gd name="connsiteY6" fmla="*/ 347163 h 3459828"/>
              <a:gd name="connsiteX7" fmla="*/ 3287435 w 3583046"/>
              <a:gd name="connsiteY7" fmla="*/ 1353002 h 3459828"/>
              <a:gd name="connsiteX8" fmla="*/ 3577314 w 3583046"/>
              <a:gd name="connsiteY8" fmla="*/ 1726066 h 3459828"/>
              <a:gd name="connsiteX9" fmla="*/ 3180756 w 3583046"/>
              <a:gd name="connsiteY9" fmla="*/ 2277563 h 3459828"/>
              <a:gd name="connsiteX10" fmla="*/ 2926755 w 3583046"/>
              <a:gd name="connsiteY10" fmla="*/ 2927803 h 3459828"/>
              <a:gd name="connsiteX11" fmla="*/ 2423835 w 3583046"/>
              <a:gd name="connsiteY11" fmla="*/ 3351639 h 3459828"/>
              <a:gd name="connsiteX12" fmla="*/ 1862814 w 3583046"/>
              <a:gd name="connsiteY12" fmla="*/ 3440566 h 3459828"/>
              <a:gd name="connsiteX13" fmla="*/ 1489115 w 3583046"/>
              <a:gd name="connsiteY13" fmla="*/ 3051918 h 3459828"/>
              <a:gd name="connsiteX14" fmla="*/ 874435 w 3583046"/>
              <a:gd name="connsiteY14" fmla="*/ 2592522 h 3459828"/>
              <a:gd name="connsiteX15" fmla="*/ 818555 w 3583046"/>
              <a:gd name="connsiteY15" fmla="*/ 1502518 h 3459828"/>
              <a:gd name="connsiteX16" fmla="*/ 198796 w 3583046"/>
              <a:gd name="connsiteY16" fmla="*/ 2147678 h 3459828"/>
              <a:gd name="connsiteX17" fmla="*/ 148314 w 3583046"/>
              <a:gd name="connsiteY17" fmla="*/ 1726066 h 345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83046" h="3459828">
                <a:moveTo>
                  <a:pt x="148314" y="1726066"/>
                </a:moveTo>
                <a:cubicBezTo>
                  <a:pt x="115294" y="1609226"/>
                  <a:pt x="-10279" y="1603642"/>
                  <a:pt x="675" y="1446638"/>
                </a:cubicBezTo>
                <a:cubicBezTo>
                  <a:pt x="11629" y="1289634"/>
                  <a:pt x="88729" y="987609"/>
                  <a:pt x="214036" y="784043"/>
                </a:cubicBezTo>
                <a:cubicBezTo>
                  <a:pt x="358763" y="544913"/>
                  <a:pt x="523439" y="343828"/>
                  <a:pt x="798235" y="215082"/>
                </a:cubicBezTo>
                <a:cubicBezTo>
                  <a:pt x="1073031" y="86336"/>
                  <a:pt x="1566481" y="37447"/>
                  <a:pt x="1862814" y="11566"/>
                </a:cubicBezTo>
                <a:cubicBezTo>
                  <a:pt x="2159147" y="-14315"/>
                  <a:pt x="2386211" y="3865"/>
                  <a:pt x="2576235" y="59798"/>
                </a:cubicBezTo>
                <a:cubicBezTo>
                  <a:pt x="2766259" y="115731"/>
                  <a:pt x="2874263" y="140942"/>
                  <a:pt x="3002956" y="347163"/>
                </a:cubicBezTo>
                <a:cubicBezTo>
                  <a:pt x="3131649" y="553384"/>
                  <a:pt x="3191709" y="1123185"/>
                  <a:pt x="3287435" y="1353002"/>
                </a:cubicBezTo>
                <a:cubicBezTo>
                  <a:pt x="3383161" y="1582819"/>
                  <a:pt x="3623034" y="1575359"/>
                  <a:pt x="3577314" y="1726066"/>
                </a:cubicBezTo>
                <a:cubicBezTo>
                  <a:pt x="3531594" y="1876773"/>
                  <a:pt x="3349296" y="2077274"/>
                  <a:pt x="3180756" y="2277563"/>
                </a:cubicBezTo>
                <a:cubicBezTo>
                  <a:pt x="3012216" y="2477852"/>
                  <a:pt x="3053755" y="2767417"/>
                  <a:pt x="2926755" y="2927803"/>
                </a:cubicBezTo>
                <a:cubicBezTo>
                  <a:pt x="2799755" y="3088189"/>
                  <a:pt x="2601158" y="3266179"/>
                  <a:pt x="2423835" y="3351639"/>
                </a:cubicBezTo>
                <a:cubicBezTo>
                  <a:pt x="2246512" y="3437099"/>
                  <a:pt x="2018601" y="3490519"/>
                  <a:pt x="1862814" y="3440566"/>
                </a:cubicBezTo>
                <a:cubicBezTo>
                  <a:pt x="1707027" y="3390613"/>
                  <a:pt x="1653845" y="3193259"/>
                  <a:pt x="1489115" y="3051918"/>
                </a:cubicBezTo>
                <a:cubicBezTo>
                  <a:pt x="1324385" y="2910577"/>
                  <a:pt x="965028" y="2858375"/>
                  <a:pt x="874435" y="2592522"/>
                </a:cubicBezTo>
                <a:cubicBezTo>
                  <a:pt x="783842" y="2326669"/>
                  <a:pt x="880362" y="1525859"/>
                  <a:pt x="818555" y="1502518"/>
                </a:cubicBezTo>
                <a:cubicBezTo>
                  <a:pt x="756748" y="1479177"/>
                  <a:pt x="273249" y="2260280"/>
                  <a:pt x="198796" y="2147678"/>
                </a:cubicBezTo>
                <a:cubicBezTo>
                  <a:pt x="77776" y="2003269"/>
                  <a:pt x="181334" y="1842906"/>
                  <a:pt x="148314" y="1726066"/>
                </a:cubicBez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21723949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6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3" y="1043517"/>
            <a:ext cx="10180912" cy="5814483"/>
          </a:xfrm>
          <a:custGeom>
            <a:avLst/>
            <a:gdLst>
              <a:gd name="connsiteX0" fmla="*/ 0 w 7127875"/>
              <a:gd name="connsiteY0" fmla="*/ 0 h 4360862"/>
              <a:gd name="connsiteX1" fmla="*/ 7127875 w 7127875"/>
              <a:gd name="connsiteY1" fmla="*/ 0 h 4360862"/>
              <a:gd name="connsiteX2" fmla="*/ 7127875 w 7127875"/>
              <a:gd name="connsiteY2" fmla="*/ 4360862 h 4360862"/>
              <a:gd name="connsiteX3" fmla="*/ 0 w 7127875"/>
              <a:gd name="connsiteY3" fmla="*/ 4360862 h 4360862"/>
              <a:gd name="connsiteX4" fmla="*/ 0 w 7127875"/>
              <a:gd name="connsiteY4" fmla="*/ 0 h 4360862"/>
              <a:gd name="connsiteX0" fmla="*/ 0 w 7127875"/>
              <a:gd name="connsiteY0" fmla="*/ 0 h 4360862"/>
              <a:gd name="connsiteX1" fmla="*/ 467360 w 7127875"/>
              <a:gd name="connsiteY1" fmla="*/ 619442 h 4360862"/>
              <a:gd name="connsiteX2" fmla="*/ 7127875 w 7127875"/>
              <a:gd name="connsiteY2" fmla="*/ 0 h 4360862"/>
              <a:gd name="connsiteX3" fmla="*/ 7127875 w 7127875"/>
              <a:gd name="connsiteY3" fmla="*/ 4360862 h 4360862"/>
              <a:gd name="connsiteX4" fmla="*/ 0 w 7127875"/>
              <a:gd name="connsiteY4" fmla="*/ 4360862 h 4360862"/>
              <a:gd name="connsiteX5" fmla="*/ 0 w 7127875"/>
              <a:gd name="connsiteY5" fmla="*/ 0 h 4360862"/>
              <a:gd name="connsiteX0" fmla="*/ 0 w 7127875"/>
              <a:gd name="connsiteY0" fmla="*/ 0 h 4360862"/>
              <a:gd name="connsiteX1" fmla="*/ 467360 w 7127875"/>
              <a:gd name="connsiteY1" fmla="*/ 619442 h 4360862"/>
              <a:gd name="connsiteX2" fmla="*/ 731520 w 7127875"/>
              <a:gd name="connsiteY2" fmla="*/ 949642 h 4360862"/>
              <a:gd name="connsiteX3" fmla="*/ 7127875 w 7127875"/>
              <a:gd name="connsiteY3" fmla="*/ 0 h 4360862"/>
              <a:gd name="connsiteX4" fmla="*/ 7127875 w 7127875"/>
              <a:gd name="connsiteY4" fmla="*/ 4360862 h 4360862"/>
              <a:gd name="connsiteX5" fmla="*/ 0 w 7127875"/>
              <a:gd name="connsiteY5" fmla="*/ 4360862 h 4360862"/>
              <a:gd name="connsiteX6" fmla="*/ 0 w 7127875"/>
              <a:gd name="connsiteY6"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7127875 w 7127875"/>
              <a:gd name="connsiteY4" fmla="*/ 0 h 4360862"/>
              <a:gd name="connsiteX5" fmla="*/ 7127875 w 7127875"/>
              <a:gd name="connsiteY5" fmla="*/ 4360862 h 4360862"/>
              <a:gd name="connsiteX6" fmla="*/ 0 w 7127875"/>
              <a:gd name="connsiteY6" fmla="*/ 4360862 h 4360862"/>
              <a:gd name="connsiteX7" fmla="*/ 0 w 7127875"/>
              <a:gd name="connsiteY7"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7127875 w 7127875"/>
              <a:gd name="connsiteY5" fmla="*/ 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4374515 w 7127875"/>
              <a:gd name="connsiteY5" fmla="*/ 2921000 h 4360862"/>
              <a:gd name="connsiteX6" fmla="*/ 7127875 w 7127875"/>
              <a:gd name="connsiteY6" fmla="*/ 4360862 h 4360862"/>
              <a:gd name="connsiteX7" fmla="*/ 0 w 7127875"/>
              <a:gd name="connsiteY7" fmla="*/ 4360862 h 4360862"/>
              <a:gd name="connsiteX8" fmla="*/ 0 w 7127875"/>
              <a:gd name="connsiteY8"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413000 w 7127875"/>
              <a:gd name="connsiteY4" fmla="*/ 148304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7127875 w 7127875"/>
              <a:gd name="connsiteY7" fmla="*/ 4360862 h 4360862"/>
              <a:gd name="connsiteX8" fmla="*/ 0 w 7127875"/>
              <a:gd name="connsiteY8" fmla="*/ 4360862 h 4360862"/>
              <a:gd name="connsiteX9" fmla="*/ 0 w 7127875"/>
              <a:gd name="connsiteY9"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6131560 w 7127875"/>
              <a:gd name="connsiteY7" fmla="*/ 3057842 h 4360862"/>
              <a:gd name="connsiteX8" fmla="*/ 7127875 w 7127875"/>
              <a:gd name="connsiteY8" fmla="*/ 4360862 h 4360862"/>
              <a:gd name="connsiteX9" fmla="*/ 0 w 7127875"/>
              <a:gd name="connsiteY9" fmla="*/ 4360862 h 4360862"/>
              <a:gd name="connsiteX10" fmla="*/ 0 w 7127875"/>
              <a:gd name="connsiteY10"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7127875 w 7127875"/>
              <a:gd name="connsiteY9" fmla="*/ 4360862 h 4360862"/>
              <a:gd name="connsiteX10" fmla="*/ 0 w 7127875"/>
              <a:gd name="connsiteY10" fmla="*/ 4360862 h 4360862"/>
              <a:gd name="connsiteX11" fmla="*/ 0 w 7127875"/>
              <a:gd name="connsiteY11"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7127875 w 7127875"/>
              <a:gd name="connsiteY10" fmla="*/ 4360862 h 4360862"/>
              <a:gd name="connsiteX11" fmla="*/ 0 w 7127875"/>
              <a:gd name="connsiteY11" fmla="*/ 4360862 h 4360862"/>
              <a:gd name="connsiteX12" fmla="*/ 0 w 7127875"/>
              <a:gd name="connsiteY12"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7127875 w 7127875"/>
              <a:gd name="connsiteY11" fmla="*/ 4360862 h 4360862"/>
              <a:gd name="connsiteX12" fmla="*/ 0 w 7127875"/>
              <a:gd name="connsiteY12" fmla="*/ 4360862 h 4360862"/>
              <a:gd name="connsiteX13" fmla="*/ 0 w 7127875"/>
              <a:gd name="connsiteY13"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127875"/>
              <a:gd name="connsiteY0" fmla="*/ 0 h 4360862"/>
              <a:gd name="connsiteX1" fmla="*/ 467360 w 7127875"/>
              <a:gd name="connsiteY1" fmla="*/ 619442 h 4360862"/>
              <a:gd name="connsiteX2" fmla="*/ 731520 w 7127875"/>
              <a:gd name="connsiteY2" fmla="*/ 949642 h 4360862"/>
              <a:gd name="connsiteX3" fmla="*/ 772160 w 7127875"/>
              <a:gd name="connsiteY3" fmla="*/ 334962 h 4360862"/>
              <a:gd name="connsiteX4" fmla="*/ 2362200 w 7127875"/>
              <a:gd name="connsiteY4" fmla="*/ 1798002 h 4360862"/>
              <a:gd name="connsiteX5" fmla="*/ 2824480 w 7127875"/>
              <a:gd name="connsiteY5" fmla="*/ 2433002 h 4360862"/>
              <a:gd name="connsiteX6" fmla="*/ 4374515 w 7127875"/>
              <a:gd name="connsiteY6" fmla="*/ 2921000 h 4360862"/>
              <a:gd name="connsiteX7" fmla="*/ 5486400 w 7127875"/>
              <a:gd name="connsiteY7" fmla="*/ 3052762 h 4360862"/>
              <a:gd name="connsiteX8" fmla="*/ 6131560 w 7127875"/>
              <a:gd name="connsiteY8" fmla="*/ 3057842 h 4360862"/>
              <a:gd name="connsiteX9" fmla="*/ 5567680 w 7127875"/>
              <a:gd name="connsiteY9" fmla="*/ 3291522 h 4360862"/>
              <a:gd name="connsiteX10" fmla="*/ 5938520 w 7127875"/>
              <a:gd name="connsiteY10" fmla="*/ 3621722 h 4360862"/>
              <a:gd name="connsiteX11" fmla="*/ 6685280 w 7127875"/>
              <a:gd name="connsiteY11" fmla="*/ 3763962 h 4360862"/>
              <a:gd name="connsiteX12" fmla="*/ 7127875 w 7127875"/>
              <a:gd name="connsiteY12" fmla="*/ 4360862 h 4360862"/>
              <a:gd name="connsiteX13" fmla="*/ 0 w 7127875"/>
              <a:gd name="connsiteY13" fmla="*/ 4360862 h 4360862"/>
              <a:gd name="connsiteX14" fmla="*/ 0 w 7127875"/>
              <a:gd name="connsiteY14" fmla="*/ 0 h 4360862"/>
              <a:gd name="connsiteX0" fmla="*/ 0 w 7426808"/>
              <a:gd name="connsiteY0" fmla="*/ 0 h 4360862"/>
              <a:gd name="connsiteX1" fmla="*/ 467360 w 7426808"/>
              <a:gd name="connsiteY1" fmla="*/ 619442 h 4360862"/>
              <a:gd name="connsiteX2" fmla="*/ 731520 w 7426808"/>
              <a:gd name="connsiteY2" fmla="*/ 949642 h 4360862"/>
              <a:gd name="connsiteX3" fmla="*/ 772160 w 7426808"/>
              <a:gd name="connsiteY3" fmla="*/ 334962 h 4360862"/>
              <a:gd name="connsiteX4" fmla="*/ 2362200 w 7426808"/>
              <a:gd name="connsiteY4" fmla="*/ 1798002 h 4360862"/>
              <a:gd name="connsiteX5" fmla="*/ 2824480 w 7426808"/>
              <a:gd name="connsiteY5" fmla="*/ 2433002 h 4360862"/>
              <a:gd name="connsiteX6" fmla="*/ 4374515 w 7426808"/>
              <a:gd name="connsiteY6" fmla="*/ 2921000 h 4360862"/>
              <a:gd name="connsiteX7" fmla="*/ 5486400 w 7426808"/>
              <a:gd name="connsiteY7" fmla="*/ 3052762 h 4360862"/>
              <a:gd name="connsiteX8" fmla="*/ 6131560 w 7426808"/>
              <a:gd name="connsiteY8" fmla="*/ 3057842 h 4360862"/>
              <a:gd name="connsiteX9" fmla="*/ 5567680 w 7426808"/>
              <a:gd name="connsiteY9" fmla="*/ 3291522 h 4360862"/>
              <a:gd name="connsiteX10" fmla="*/ 5938520 w 7426808"/>
              <a:gd name="connsiteY10" fmla="*/ 3621722 h 4360862"/>
              <a:gd name="connsiteX11" fmla="*/ 6685280 w 7426808"/>
              <a:gd name="connsiteY11" fmla="*/ 3763962 h 4360862"/>
              <a:gd name="connsiteX12" fmla="*/ 5902960 w 7426808"/>
              <a:gd name="connsiteY12" fmla="*/ 3901122 h 4360862"/>
              <a:gd name="connsiteX13" fmla="*/ 7127875 w 7426808"/>
              <a:gd name="connsiteY13" fmla="*/ 4360862 h 4360862"/>
              <a:gd name="connsiteX14" fmla="*/ 0 w 7426808"/>
              <a:gd name="connsiteY14" fmla="*/ 4360862 h 4360862"/>
              <a:gd name="connsiteX15" fmla="*/ 0 w 7426808"/>
              <a:gd name="connsiteY15" fmla="*/ 0 h 4360862"/>
              <a:gd name="connsiteX0" fmla="*/ 0 w 7583987"/>
              <a:gd name="connsiteY0" fmla="*/ 0 h 4360862"/>
              <a:gd name="connsiteX1" fmla="*/ 467360 w 7583987"/>
              <a:gd name="connsiteY1" fmla="*/ 619442 h 4360862"/>
              <a:gd name="connsiteX2" fmla="*/ 731520 w 7583987"/>
              <a:gd name="connsiteY2" fmla="*/ 949642 h 4360862"/>
              <a:gd name="connsiteX3" fmla="*/ 772160 w 7583987"/>
              <a:gd name="connsiteY3" fmla="*/ 334962 h 4360862"/>
              <a:gd name="connsiteX4" fmla="*/ 2362200 w 7583987"/>
              <a:gd name="connsiteY4" fmla="*/ 1798002 h 4360862"/>
              <a:gd name="connsiteX5" fmla="*/ 2824480 w 7583987"/>
              <a:gd name="connsiteY5" fmla="*/ 2433002 h 4360862"/>
              <a:gd name="connsiteX6" fmla="*/ 4374515 w 7583987"/>
              <a:gd name="connsiteY6" fmla="*/ 2921000 h 4360862"/>
              <a:gd name="connsiteX7" fmla="*/ 5486400 w 7583987"/>
              <a:gd name="connsiteY7" fmla="*/ 3052762 h 4360862"/>
              <a:gd name="connsiteX8" fmla="*/ 6131560 w 7583987"/>
              <a:gd name="connsiteY8" fmla="*/ 3057842 h 4360862"/>
              <a:gd name="connsiteX9" fmla="*/ 5567680 w 7583987"/>
              <a:gd name="connsiteY9" fmla="*/ 3291522 h 4360862"/>
              <a:gd name="connsiteX10" fmla="*/ 5938520 w 7583987"/>
              <a:gd name="connsiteY10" fmla="*/ 3621722 h 4360862"/>
              <a:gd name="connsiteX11" fmla="*/ 6685280 w 7583987"/>
              <a:gd name="connsiteY11" fmla="*/ 3763962 h 4360862"/>
              <a:gd name="connsiteX12" fmla="*/ 5902960 w 7583987"/>
              <a:gd name="connsiteY12" fmla="*/ 3901122 h 4360862"/>
              <a:gd name="connsiteX13" fmla="*/ 6756399 w 7583987"/>
              <a:gd name="connsiteY13" fmla="*/ 4271962 h 4360862"/>
              <a:gd name="connsiteX14" fmla="*/ 7127875 w 7583987"/>
              <a:gd name="connsiteY14" fmla="*/ 4360862 h 4360862"/>
              <a:gd name="connsiteX15" fmla="*/ 0 w 7583987"/>
              <a:gd name="connsiteY15" fmla="*/ 4360862 h 4360862"/>
              <a:gd name="connsiteX16" fmla="*/ 0 w 7583987"/>
              <a:gd name="connsiteY16" fmla="*/ 0 h 4360862"/>
              <a:gd name="connsiteX0" fmla="*/ 0 w 7635684"/>
              <a:gd name="connsiteY0" fmla="*/ 0 h 4360862"/>
              <a:gd name="connsiteX1" fmla="*/ 467360 w 7635684"/>
              <a:gd name="connsiteY1" fmla="*/ 619442 h 4360862"/>
              <a:gd name="connsiteX2" fmla="*/ 731520 w 7635684"/>
              <a:gd name="connsiteY2" fmla="*/ 949642 h 4360862"/>
              <a:gd name="connsiteX3" fmla="*/ 772160 w 7635684"/>
              <a:gd name="connsiteY3" fmla="*/ 334962 h 4360862"/>
              <a:gd name="connsiteX4" fmla="*/ 2362200 w 7635684"/>
              <a:gd name="connsiteY4" fmla="*/ 1798002 h 4360862"/>
              <a:gd name="connsiteX5" fmla="*/ 2824480 w 7635684"/>
              <a:gd name="connsiteY5" fmla="*/ 2433002 h 4360862"/>
              <a:gd name="connsiteX6" fmla="*/ 4374515 w 7635684"/>
              <a:gd name="connsiteY6" fmla="*/ 2921000 h 4360862"/>
              <a:gd name="connsiteX7" fmla="*/ 5486400 w 7635684"/>
              <a:gd name="connsiteY7" fmla="*/ 3052762 h 4360862"/>
              <a:gd name="connsiteX8" fmla="*/ 6131560 w 7635684"/>
              <a:gd name="connsiteY8" fmla="*/ 3057842 h 4360862"/>
              <a:gd name="connsiteX9" fmla="*/ 5567680 w 7635684"/>
              <a:gd name="connsiteY9" fmla="*/ 3291522 h 4360862"/>
              <a:gd name="connsiteX10" fmla="*/ 5938520 w 7635684"/>
              <a:gd name="connsiteY10" fmla="*/ 3621722 h 4360862"/>
              <a:gd name="connsiteX11" fmla="*/ 6685280 w 7635684"/>
              <a:gd name="connsiteY11" fmla="*/ 3763962 h 4360862"/>
              <a:gd name="connsiteX12" fmla="*/ 5902960 w 7635684"/>
              <a:gd name="connsiteY12" fmla="*/ 3901122 h 4360862"/>
              <a:gd name="connsiteX13" fmla="*/ 6756399 w 7635684"/>
              <a:gd name="connsiteY13" fmla="*/ 4271962 h 4360862"/>
              <a:gd name="connsiteX14" fmla="*/ 6873239 w 7635684"/>
              <a:gd name="connsiteY14" fmla="*/ 4292282 h 4360862"/>
              <a:gd name="connsiteX15" fmla="*/ 7127875 w 7635684"/>
              <a:gd name="connsiteY15" fmla="*/ 4360862 h 4360862"/>
              <a:gd name="connsiteX16" fmla="*/ 0 w 7635684"/>
              <a:gd name="connsiteY16" fmla="*/ 4360862 h 4360862"/>
              <a:gd name="connsiteX17" fmla="*/ 0 w 7635684"/>
              <a:gd name="connsiteY17" fmla="*/ 0 h 436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35684" h="4360862">
                <a:moveTo>
                  <a:pt x="0" y="0"/>
                </a:moveTo>
                <a:cubicBezTo>
                  <a:pt x="116840" y="-106"/>
                  <a:pt x="350520" y="619548"/>
                  <a:pt x="467360" y="619442"/>
                </a:cubicBezTo>
                <a:cubicBezTo>
                  <a:pt x="536787" y="610975"/>
                  <a:pt x="662093" y="958109"/>
                  <a:pt x="731520" y="949642"/>
                </a:cubicBezTo>
                <a:cubicBezTo>
                  <a:pt x="870373" y="925935"/>
                  <a:pt x="633307" y="358669"/>
                  <a:pt x="772160" y="334962"/>
                </a:cubicBezTo>
                <a:cubicBezTo>
                  <a:pt x="1686560" y="284162"/>
                  <a:pt x="1666240" y="1477962"/>
                  <a:pt x="2362200" y="1798002"/>
                </a:cubicBezTo>
                <a:cubicBezTo>
                  <a:pt x="2585720" y="1965642"/>
                  <a:pt x="2600960" y="2265362"/>
                  <a:pt x="2824480" y="2433002"/>
                </a:cubicBezTo>
                <a:lnTo>
                  <a:pt x="4374515" y="2921000"/>
                </a:lnTo>
                <a:cubicBezTo>
                  <a:pt x="4813088" y="3011593"/>
                  <a:pt x="5193559" y="3029955"/>
                  <a:pt x="5486400" y="3052762"/>
                </a:cubicBezTo>
                <a:cubicBezTo>
                  <a:pt x="5779241" y="3075569"/>
                  <a:pt x="6000327" y="3024822"/>
                  <a:pt x="6131560" y="3057842"/>
                </a:cubicBezTo>
                <a:cubicBezTo>
                  <a:pt x="6178973" y="3122189"/>
                  <a:pt x="5520267" y="3227175"/>
                  <a:pt x="5567680" y="3291522"/>
                </a:cubicBezTo>
                <a:cubicBezTo>
                  <a:pt x="5669280" y="3362642"/>
                  <a:pt x="5836920" y="3550602"/>
                  <a:pt x="5938520" y="3621722"/>
                </a:cubicBezTo>
                <a:cubicBezTo>
                  <a:pt x="6082453" y="3711469"/>
                  <a:pt x="6541347" y="3674215"/>
                  <a:pt x="6685280" y="3763962"/>
                </a:cubicBezTo>
                <a:cubicBezTo>
                  <a:pt x="6786880" y="3816455"/>
                  <a:pt x="5829194" y="3801639"/>
                  <a:pt x="5902960" y="3901122"/>
                </a:cubicBezTo>
                <a:cubicBezTo>
                  <a:pt x="5917353" y="3957002"/>
                  <a:pt x="6552246" y="4195339"/>
                  <a:pt x="6756399" y="4271962"/>
                </a:cubicBezTo>
                <a:cubicBezTo>
                  <a:pt x="7022252" y="4342235"/>
                  <a:pt x="6811326" y="4277465"/>
                  <a:pt x="6873239" y="4292282"/>
                </a:cubicBezTo>
                <a:cubicBezTo>
                  <a:pt x="6935152" y="4307099"/>
                  <a:pt x="8377555" y="4354512"/>
                  <a:pt x="7127875" y="4360862"/>
                </a:cubicBezTo>
                <a:lnTo>
                  <a:pt x="0" y="4360862"/>
                </a:lnTo>
                <a:lnTo>
                  <a:pt x="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41083692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7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 y="0"/>
            <a:ext cx="12069657" cy="6868163"/>
          </a:xfrm>
          <a:custGeom>
            <a:avLst/>
            <a:gdLst>
              <a:gd name="connsiteX0" fmla="*/ 0 w 2392363"/>
              <a:gd name="connsiteY0" fmla="*/ 0 h 5143500"/>
              <a:gd name="connsiteX1" fmla="*/ 2392363 w 2392363"/>
              <a:gd name="connsiteY1" fmla="*/ 0 h 5143500"/>
              <a:gd name="connsiteX2" fmla="*/ 2392363 w 2392363"/>
              <a:gd name="connsiteY2" fmla="*/ 5143500 h 5143500"/>
              <a:gd name="connsiteX3" fmla="*/ 0 w 2392363"/>
              <a:gd name="connsiteY3" fmla="*/ 5143500 h 5143500"/>
              <a:gd name="connsiteX4" fmla="*/ 0 w 2392363"/>
              <a:gd name="connsiteY4" fmla="*/ 0 h 5143500"/>
              <a:gd name="connsiteX0" fmla="*/ 0 w 9052243"/>
              <a:gd name="connsiteY0" fmla="*/ 0 h 5143500"/>
              <a:gd name="connsiteX1" fmla="*/ 9052243 w 9052243"/>
              <a:gd name="connsiteY1" fmla="*/ 5080 h 5143500"/>
              <a:gd name="connsiteX2" fmla="*/ 2392363 w 9052243"/>
              <a:gd name="connsiteY2" fmla="*/ 5143500 h 5143500"/>
              <a:gd name="connsiteX3" fmla="*/ 0 w 9052243"/>
              <a:gd name="connsiteY3" fmla="*/ 5143500 h 5143500"/>
              <a:gd name="connsiteX4" fmla="*/ 0 w 9052243"/>
              <a:gd name="connsiteY4" fmla="*/ 0 h 5143500"/>
              <a:gd name="connsiteX0" fmla="*/ 0 w 9052243"/>
              <a:gd name="connsiteY0" fmla="*/ 0 h 5143500"/>
              <a:gd name="connsiteX1" fmla="*/ 9052243 w 9052243"/>
              <a:gd name="connsiteY1" fmla="*/ 5080 h 5143500"/>
              <a:gd name="connsiteX2" fmla="*/ 7269480 w 9052243"/>
              <a:gd name="connsiteY2" fmla="*/ 944880 h 5143500"/>
              <a:gd name="connsiteX3" fmla="*/ 2392363 w 9052243"/>
              <a:gd name="connsiteY3" fmla="*/ 5143500 h 5143500"/>
              <a:gd name="connsiteX4" fmla="*/ 0 w 9052243"/>
              <a:gd name="connsiteY4" fmla="*/ 5143500 h 5143500"/>
              <a:gd name="connsiteX5" fmla="*/ 0 w 9052243"/>
              <a:gd name="connsiteY5"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2392363 w 9052243"/>
              <a:gd name="connsiteY4" fmla="*/ 5143500 h 5143500"/>
              <a:gd name="connsiteX5" fmla="*/ 0 w 9052243"/>
              <a:gd name="connsiteY5" fmla="*/ 5143500 h 5143500"/>
              <a:gd name="connsiteX6" fmla="*/ 0 w 9052243"/>
              <a:gd name="connsiteY6"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3505200 w 9052243"/>
              <a:gd name="connsiteY4" fmla="*/ 3642360 h 5143500"/>
              <a:gd name="connsiteX5" fmla="*/ 2392363 w 9052243"/>
              <a:gd name="connsiteY5" fmla="*/ 5143500 h 5143500"/>
              <a:gd name="connsiteX6" fmla="*/ 0 w 9052243"/>
              <a:gd name="connsiteY6" fmla="*/ 5143500 h 5143500"/>
              <a:gd name="connsiteX7" fmla="*/ 0 w 9052243"/>
              <a:gd name="connsiteY7"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392363 w 9052243"/>
              <a:gd name="connsiteY6" fmla="*/ 5143500 h 5143500"/>
              <a:gd name="connsiteX7" fmla="*/ 0 w 9052243"/>
              <a:gd name="connsiteY7" fmla="*/ 5143500 h 5143500"/>
              <a:gd name="connsiteX8" fmla="*/ 0 w 9052243"/>
              <a:gd name="connsiteY8" fmla="*/ 0 h 5143500"/>
              <a:gd name="connsiteX0" fmla="*/ 0 w 9052243"/>
              <a:gd name="connsiteY0" fmla="*/ 0 h 5143500"/>
              <a:gd name="connsiteX1" fmla="*/ 9052243 w 9052243"/>
              <a:gd name="connsiteY1" fmla="*/ 5080 h 5143500"/>
              <a:gd name="connsiteX2" fmla="*/ 7269480 w 9052243"/>
              <a:gd name="connsiteY2" fmla="*/ 944880 h 5143500"/>
              <a:gd name="connsiteX3" fmla="*/ 4932680 w 9052243"/>
              <a:gd name="connsiteY3" fmla="*/ 2677160 h 5143500"/>
              <a:gd name="connsiteX4" fmla="*/ 4465320 w 9052243"/>
              <a:gd name="connsiteY4" fmla="*/ 3073400 h 5143500"/>
              <a:gd name="connsiteX5" fmla="*/ 3505200 w 9052243"/>
              <a:gd name="connsiteY5" fmla="*/ 3642360 h 5143500"/>
              <a:gd name="connsiteX6" fmla="*/ 2118360 w 9052243"/>
              <a:gd name="connsiteY6" fmla="*/ 4450080 h 5143500"/>
              <a:gd name="connsiteX7" fmla="*/ 2392363 w 9052243"/>
              <a:gd name="connsiteY7" fmla="*/ 5143500 h 5143500"/>
              <a:gd name="connsiteX8" fmla="*/ 0 w 9052243"/>
              <a:gd name="connsiteY8" fmla="*/ 5143500 h 5143500"/>
              <a:gd name="connsiteX9" fmla="*/ 0 w 9052243"/>
              <a:gd name="connsiteY9" fmla="*/ 0 h 5143500"/>
              <a:gd name="connsiteX0" fmla="*/ 0 w 9052243"/>
              <a:gd name="connsiteY0" fmla="*/ 0 h 5151174"/>
              <a:gd name="connsiteX1" fmla="*/ 9052243 w 9052243"/>
              <a:gd name="connsiteY1" fmla="*/ 5080 h 5151174"/>
              <a:gd name="connsiteX2" fmla="*/ 7269480 w 9052243"/>
              <a:gd name="connsiteY2" fmla="*/ 944880 h 5151174"/>
              <a:gd name="connsiteX3" fmla="*/ 4932680 w 9052243"/>
              <a:gd name="connsiteY3" fmla="*/ 2677160 h 5151174"/>
              <a:gd name="connsiteX4" fmla="*/ 4465320 w 9052243"/>
              <a:gd name="connsiteY4" fmla="*/ 3073400 h 5151174"/>
              <a:gd name="connsiteX5" fmla="*/ 3505200 w 9052243"/>
              <a:gd name="connsiteY5" fmla="*/ 3642360 h 5151174"/>
              <a:gd name="connsiteX6" fmla="*/ 2118360 w 9052243"/>
              <a:gd name="connsiteY6" fmla="*/ 4450080 h 5151174"/>
              <a:gd name="connsiteX7" fmla="*/ 2392363 w 9052243"/>
              <a:gd name="connsiteY7" fmla="*/ 5143500 h 5151174"/>
              <a:gd name="connsiteX8" fmla="*/ 1209040 w 9052243"/>
              <a:gd name="connsiteY8" fmla="*/ 5151120 h 5151174"/>
              <a:gd name="connsiteX9" fmla="*/ 0 w 9052243"/>
              <a:gd name="connsiteY9" fmla="*/ 5143500 h 5151174"/>
              <a:gd name="connsiteX10" fmla="*/ 0 w 9052243"/>
              <a:gd name="connsiteY10" fmla="*/ 0 h 5151174"/>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462723 w 9052243"/>
              <a:gd name="connsiteY7" fmla="*/ 4955540 h 5151122"/>
              <a:gd name="connsiteX8" fmla="*/ 1209040 w 9052243"/>
              <a:gd name="connsiteY8" fmla="*/ 5151120 h 5151122"/>
              <a:gd name="connsiteX9" fmla="*/ 0 w 9052243"/>
              <a:gd name="connsiteY9" fmla="*/ 5143500 h 5151122"/>
              <a:gd name="connsiteX10" fmla="*/ 0 w 9052243"/>
              <a:gd name="connsiteY10" fmla="*/ 0 h 5151122"/>
              <a:gd name="connsiteX0" fmla="*/ 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352040 w 9052243"/>
              <a:gd name="connsiteY11"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352040 w 9052243"/>
              <a:gd name="connsiteY12"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833880 w 9052243"/>
              <a:gd name="connsiteY11" fmla="*/ 213360 h 5151122"/>
              <a:gd name="connsiteX12" fmla="*/ 2273300 w 9052243"/>
              <a:gd name="connsiteY12" fmla="*/ 85725 h 5151122"/>
              <a:gd name="connsiteX13" fmla="*/ 2352040 w 9052243"/>
              <a:gd name="connsiteY13"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96950 w 9052243"/>
              <a:gd name="connsiteY11" fmla="*/ 920750 h 5151122"/>
              <a:gd name="connsiteX12" fmla="*/ 1833880 w 9052243"/>
              <a:gd name="connsiteY12" fmla="*/ 213360 h 5151122"/>
              <a:gd name="connsiteX13" fmla="*/ 2273300 w 9052243"/>
              <a:gd name="connsiteY13" fmla="*/ 85725 h 5151122"/>
              <a:gd name="connsiteX14" fmla="*/ 2352040 w 9052243"/>
              <a:gd name="connsiteY14" fmla="*/ 0 h 5151122"/>
              <a:gd name="connsiteX0" fmla="*/ 2352792 w 9052995"/>
              <a:gd name="connsiteY0" fmla="*/ 0 h 5151122"/>
              <a:gd name="connsiteX1" fmla="*/ 9052995 w 9052995"/>
              <a:gd name="connsiteY1" fmla="*/ 5080 h 5151122"/>
              <a:gd name="connsiteX2" fmla="*/ 7270232 w 9052995"/>
              <a:gd name="connsiteY2" fmla="*/ 944880 h 5151122"/>
              <a:gd name="connsiteX3" fmla="*/ 4933432 w 9052995"/>
              <a:gd name="connsiteY3" fmla="*/ 2677160 h 5151122"/>
              <a:gd name="connsiteX4" fmla="*/ 4466072 w 9052995"/>
              <a:gd name="connsiteY4" fmla="*/ 3073400 h 5151122"/>
              <a:gd name="connsiteX5" fmla="*/ 3505952 w 9052995"/>
              <a:gd name="connsiteY5" fmla="*/ 3642360 h 5151122"/>
              <a:gd name="connsiteX6" fmla="*/ 2119112 w 9052995"/>
              <a:gd name="connsiteY6" fmla="*/ 4450080 h 5151122"/>
              <a:gd name="connsiteX7" fmla="*/ 1753352 w 9052995"/>
              <a:gd name="connsiteY7" fmla="*/ 4775200 h 5151122"/>
              <a:gd name="connsiteX8" fmla="*/ 1463475 w 9052995"/>
              <a:gd name="connsiteY8" fmla="*/ 4955540 h 5151122"/>
              <a:gd name="connsiteX9" fmla="*/ 1209792 w 9052995"/>
              <a:gd name="connsiteY9" fmla="*/ 5151120 h 5151122"/>
              <a:gd name="connsiteX10" fmla="*/ 752 w 9052995"/>
              <a:gd name="connsiteY10" fmla="*/ 5143500 h 5151122"/>
              <a:gd name="connsiteX11" fmla="*/ 2642352 w 9052995"/>
              <a:gd name="connsiteY11" fmla="*/ 920750 h 5151122"/>
              <a:gd name="connsiteX12" fmla="*/ 997702 w 9052995"/>
              <a:gd name="connsiteY12" fmla="*/ 920750 h 5151122"/>
              <a:gd name="connsiteX13" fmla="*/ 1834632 w 9052995"/>
              <a:gd name="connsiteY13" fmla="*/ 213360 h 5151122"/>
              <a:gd name="connsiteX14" fmla="*/ 2274052 w 9052995"/>
              <a:gd name="connsiteY14" fmla="*/ 85725 h 5151122"/>
              <a:gd name="connsiteX15" fmla="*/ 2352792 w 9052995"/>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2641600 w 9052243"/>
              <a:gd name="connsiteY11" fmla="*/ 920750 h 5151122"/>
              <a:gd name="connsiteX12" fmla="*/ 996950 w 9052243"/>
              <a:gd name="connsiteY12" fmla="*/ 920750 h 5151122"/>
              <a:gd name="connsiteX13" fmla="*/ 1833880 w 9052243"/>
              <a:gd name="connsiteY13" fmla="*/ 213360 h 5151122"/>
              <a:gd name="connsiteX14" fmla="*/ 2273300 w 9052243"/>
              <a:gd name="connsiteY14" fmla="*/ 85725 h 5151122"/>
              <a:gd name="connsiteX15" fmla="*/ 2352040 w 9052243"/>
              <a:gd name="connsiteY15"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1612900 w 9052243"/>
              <a:gd name="connsiteY11" fmla="*/ 1320800 h 5151122"/>
              <a:gd name="connsiteX12" fmla="*/ 2641600 w 9052243"/>
              <a:gd name="connsiteY12" fmla="*/ 920750 h 5151122"/>
              <a:gd name="connsiteX13" fmla="*/ 996950 w 9052243"/>
              <a:gd name="connsiteY13" fmla="*/ 920750 h 5151122"/>
              <a:gd name="connsiteX14" fmla="*/ 1833880 w 9052243"/>
              <a:gd name="connsiteY14" fmla="*/ 213360 h 5151122"/>
              <a:gd name="connsiteX15" fmla="*/ 2273300 w 9052243"/>
              <a:gd name="connsiteY15" fmla="*/ 85725 h 5151122"/>
              <a:gd name="connsiteX16" fmla="*/ 2352040 w 9052243"/>
              <a:gd name="connsiteY16"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354832 w 9055035"/>
              <a:gd name="connsiteY0" fmla="*/ 0 h 5151122"/>
              <a:gd name="connsiteX1" fmla="*/ 9055035 w 9055035"/>
              <a:gd name="connsiteY1" fmla="*/ 5080 h 5151122"/>
              <a:gd name="connsiteX2" fmla="*/ 7272272 w 9055035"/>
              <a:gd name="connsiteY2" fmla="*/ 944880 h 5151122"/>
              <a:gd name="connsiteX3" fmla="*/ 4935472 w 9055035"/>
              <a:gd name="connsiteY3" fmla="*/ 2677160 h 5151122"/>
              <a:gd name="connsiteX4" fmla="*/ 4468112 w 9055035"/>
              <a:gd name="connsiteY4" fmla="*/ 3073400 h 5151122"/>
              <a:gd name="connsiteX5" fmla="*/ 3507992 w 9055035"/>
              <a:gd name="connsiteY5" fmla="*/ 3642360 h 5151122"/>
              <a:gd name="connsiteX6" fmla="*/ 2121152 w 9055035"/>
              <a:gd name="connsiteY6" fmla="*/ 4450080 h 5151122"/>
              <a:gd name="connsiteX7" fmla="*/ 1755392 w 9055035"/>
              <a:gd name="connsiteY7" fmla="*/ 4775200 h 5151122"/>
              <a:gd name="connsiteX8" fmla="*/ 1465515 w 9055035"/>
              <a:gd name="connsiteY8" fmla="*/ 4955540 h 5151122"/>
              <a:gd name="connsiteX9" fmla="*/ 1211832 w 9055035"/>
              <a:gd name="connsiteY9" fmla="*/ 5151120 h 5151122"/>
              <a:gd name="connsiteX10" fmla="*/ 2792 w 9055035"/>
              <a:gd name="connsiteY10" fmla="*/ 5143500 h 5151122"/>
              <a:gd name="connsiteX11" fmla="*/ 450467 w 9055035"/>
              <a:gd name="connsiteY11" fmla="*/ 1866900 h 5151122"/>
              <a:gd name="connsiteX12" fmla="*/ 1615692 w 9055035"/>
              <a:gd name="connsiteY12" fmla="*/ 1320800 h 5151122"/>
              <a:gd name="connsiteX13" fmla="*/ 2644392 w 9055035"/>
              <a:gd name="connsiteY13" fmla="*/ 920750 h 5151122"/>
              <a:gd name="connsiteX14" fmla="*/ 999742 w 9055035"/>
              <a:gd name="connsiteY14" fmla="*/ 920750 h 5151122"/>
              <a:gd name="connsiteX15" fmla="*/ 1836672 w 9055035"/>
              <a:gd name="connsiteY15" fmla="*/ 213360 h 5151122"/>
              <a:gd name="connsiteX16" fmla="*/ 2276092 w 9055035"/>
              <a:gd name="connsiteY16" fmla="*/ 85725 h 5151122"/>
              <a:gd name="connsiteX17" fmla="*/ 2354832 w 9055035"/>
              <a:gd name="connsiteY17" fmla="*/ 0 h 5151122"/>
              <a:gd name="connsiteX0" fmla="*/ 2431878 w 9132081"/>
              <a:gd name="connsiteY0" fmla="*/ 0 h 5151122"/>
              <a:gd name="connsiteX1" fmla="*/ 9132081 w 9132081"/>
              <a:gd name="connsiteY1" fmla="*/ 5080 h 5151122"/>
              <a:gd name="connsiteX2" fmla="*/ 7349318 w 9132081"/>
              <a:gd name="connsiteY2" fmla="*/ 944880 h 5151122"/>
              <a:gd name="connsiteX3" fmla="*/ 5012518 w 9132081"/>
              <a:gd name="connsiteY3" fmla="*/ 2677160 h 5151122"/>
              <a:gd name="connsiteX4" fmla="*/ 4545158 w 9132081"/>
              <a:gd name="connsiteY4" fmla="*/ 3073400 h 5151122"/>
              <a:gd name="connsiteX5" fmla="*/ 3585038 w 9132081"/>
              <a:gd name="connsiteY5" fmla="*/ 3642360 h 5151122"/>
              <a:gd name="connsiteX6" fmla="*/ 2198198 w 9132081"/>
              <a:gd name="connsiteY6" fmla="*/ 4450080 h 5151122"/>
              <a:gd name="connsiteX7" fmla="*/ 1832438 w 9132081"/>
              <a:gd name="connsiteY7" fmla="*/ 4775200 h 5151122"/>
              <a:gd name="connsiteX8" fmla="*/ 1542561 w 9132081"/>
              <a:gd name="connsiteY8" fmla="*/ 4955540 h 5151122"/>
              <a:gd name="connsiteX9" fmla="*/ 1288878 w 9132081"/>
              <a:gd name="connsiteY9" fmla="*/ 5151120 h 5151122"/>
              <a:gd name="connsiteX10" fmla="*/ 79838 w 9132081"/>
              <a:gd name="connsiteY10" fmla="*/ 5143500 h 5151122"/>
              <a:gd name="connsiteX11" fmla="*/ 89363 w 9132081"/>
              <a:gd name="connsiteY11" fmla="*/ 2028825 h 5151122"/>
              <a:gd name="connsiteX12" fmla="*/ 527513 w 9132081"/>
              <a:gd name="connsiteY12" fmla="*/ 1866900 h 5151122"/>
              <a:gd name="connsiteX13" fmla="*/ 1692738 w 9132081"/>
              <a:gd name="connsiteY13" fmla="*/ 1320800 h 5151122"/>
              <a:gd name="connsiteX14" fmla="*/ 2721438 w 9132081"/>
              <a:gd name="connsiteY14" fmla="*/ 920750 h 5151122"/>
              <a:gd name="connsiteX15" fmla="*/ 1076788 w 9132081"/>
              <a:gd name="connsiteY15" fmla="*/ 920750 h 5151122"/>
              <a:gd name="connsiteX16" fmla="*/ 1913718 w 9132081"/>
              <a:gd name="connsiteY16" fmla="*/ 213360 h 5151122"/>
              <a:gd name="connsiteX17" fmla="*/ 2353138 w 9132081"/>
              <a:gd name="connsiteY17" fmla="*/ 85725 h 5151122"/>
              <a:gd name="connsiteX18" fmla="*/ 2431878 w 9132081"/>
              <a:gd name="connsiteY18" fmla="*/ 0 h 5151122"/>
              <a:gd name="connsiteX0" fmla="*/ 2412786 w 9112989"/>
              <a:gd name="connsiteY0" fmla="*/ 0 h 5151122"/>
              <a:gd name="connsiteX1" fmla="*/ 9112989 w 9112989"/>
              <a:gd name="connsiteY1" fmla="*/ 5080 h 5151122"/>
              <a:gd name="connsiteX2" fmla="*/ 7330226 w 9112989"/>
              <a:gd name="connsiteY2" fmla="*/ 944880 h 5151122"/>
              <a:gd name="connsiteX3" fmla="*/ 4993426 w 9112989"/>
              <a:gd name="connsiteY3" fmla="*/ 2677160 h 5151122"/>
              <a:gd name="connsiteX4" fmla="*/ 4526066 w 9112989"/>
              <a:gd name="connsiteY4" fmla="*/ 3073400 h 5151122"/>
              <a:gd name="connsiteX5" fmla="*/ 3565946 w 9112989"/>
              <a:gd name="connsiteY5" fmla="*/ 3642360 h 5151122"/>
              <a:gd name="connsiteX6" fmla="*/ 2179106 w 9112989"/>
              <a:gd name="connsiteY6" fmla="*/ 4450080 h 5151122"/>
              <a:gd name="connsiteX7" fmla="*/ 1813346 w 9112989"/>
              <a:gd name="connsiteY7" fmla="*/ 4775200 h 5151122"/>
              <a:gd name="connsiteX8" fmla="*/ 1523469 w 9112989"/>
              <a:gd name="connsiteY8" fmla="*/ 4955540 h 5151122"/>
              <a:gd name="connsiteX9" fmla="*/ 1269786 w 9112989"/>
              <a:gd name="connsiteY9" fmla="*/ 5151120 h 5151122"/>
              <a:gd name="connsiteX10" fmla="*/ 60746 w 9112989"/>
              <a:gd name="connsiteY10" fmla="*/ 5143500 h 5151122"/>
              <a:gd name="connsiteX11" fmla="*/ 70271 w 9112989"/>
              <a:gd name="connsiteY11" fmla="*/ 2028825 h 5151122"/>
              <a:gd name="connsiteX12" fmla="*/ 508421 w 9112989"/>
              <a:gd name="connsiteY12" fmla="*/ 1866900 h 5151122"/>
              <a:gd name="connsiteX13" fmla="*/ 1673646 w 9112989"/>
              <a:gd name="connsiteY13" fmla="*/ 1320800 h 5151122"/>
              <a:gd name="connsiteX14" fmla="*/ 2702346 w 9112989"/>
              <a:gd name="connsiteY14" fmla="*/ 920750 h 5151122"/>
              <a:gd name="connsiteX15" fmla="*/ 1057696 w 9112989"/>
              <a:gd name="connsiteY15" fmla="*/ 920750 h 5151122"/>
              <a:gd name="connsiteX16" fmla="*/ 1894626 w 9112989"/>
              <a:gd name="connsiteY16" fmla="*/ 213360 h 5151122"/>
              <a:gd name="connsiteX17" fmla="*/ 2334046 w 9112989"/>
              <a:gd name="connsiteY17" fmla="*/ 85725 h 5151122"/>
              <a:gd name="connsiteX18" fmla="*/ 2412786 w 9112989"/>
              <a:gd name="connsiteY18" fmla="*/ 0 h 5151122"/>
              <a:gd name="connsiteX0" fmla="*/ 2352040 w 9052243"/>
              <a:gd name="connsiteY0" fmla="*/ 0 h 5151122"/>
              <a:gd name="connsiteX1" fmla="*/ 9052243 w 9052243"/>
              <a:gd name="connsiteY1" fmla="*/ 5080 h 5151122"/>
              <a:gd name="connsiteX2" fmla="*/ 7269480 w 9052243"/>
              <a:gd name="connsiteY2" fmla="*/ 944880 h 5151122"/>
              <a:gd name="connsiteX3" fmla="*/ 4932680 w 9052243"/>
              <a:gd name="connsiteY3" fmla="*/ 2677160 h 5151122"/>
              <a:gd name="connsiteX4" fmla="*/ 4465320 w 9052243"/>
              <a:gd name="connsiteY4" fmla="*/ 3073400 h 5151122"/>
              <a:gd name="connsiteX5" fmla="*/ 3505200 w 9052243"/>
              <a:gd name="connsiteY5" fmla="*/ 3642360 h 5151122"/>
              <a:gd name="connsiteX6" fmla="*/ 2118360 w 9052243"/>
              <a:gd name="connsiteY6" fmla="*/ 4450080 h 5151122"/>
              <a:gd name="connsiteX7" fmla="*/ 1752600 w 9052243"/>
              <a:gd name="connsiteY7" fmla="*/ 4775200 h 5151122"/>
              <a:gd name="connsiteX8" fmla="*/ 1462723 w 9052243"/>
              <a:gd name="connsiteY8" fmla="*/ 4955540 h 5151122"/>
              <a:gd name="connsiteX9" fmla="*/ 1209040 w 9052243"/>
              <a:gd name="connsiteY9" fmla="*/ 5151120 h 5151122"/>
              <a:gd name="connsiteX10" fmla="*/ 0 w 9052243"/>
              <a:gd name="connsiteY10" fmla="*/ 5143500 h 5151122"/>
              <a:gd name="connsiteX11" fmla="*/ 9525 w 9052243"/>
              <a:gd name="connsiteY11" fmla="*/ 2028825 h 5151122"/>
              <a:gd name="connsiteX12" fmla="*/ 447675 w 9052243"/>
              <a:gd name="connsiteY12" fmla="*/ 1866900 h 5151122"/>
              <a:gd name="connsiteX13" fmla="*/ 1612900 w 9052243"/>
              <a:gd name="connsiteY13" fmla="*/ 1320800 h 5151122"/>
              <a:gd name="connsiteX14" fmla="*/ 2641600 w 9052243"/>
              <a:gd name="connsiteY14" fmla="*/ 920750 h 5151122"/>
              <a:gd name="connsiteX15" fmla="*/ 996950 w 9052243"/>
              <a:gd name="connsiteY15" fmla="*/ 920750 h 5151122"/>
              <a:gd name="connsiteX16" fmla="*/ 1833880 w 9052243"/>
              <a:gd name="connsiteY16" fmla="*/ 213360 h 5151122"/>
              <a:gd name="connsiteX17" fmla="*/ 2273300 w 9052243"/>
              <a:gd name="connsiteY17" fmla="*/ 85725 h 5151122"/>
              <a:gd name="connsiteX18" fmla="*/ 2352040 w 9052243"/>
              <a:gd name="connsiteY18" fmla="*/ 0 h 515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2243" h="5151122">
                <a:moveTo>
                  <a:pt x="2352040" y="0"/>
                </a:moveTo>
                <a:lnTo>
                  <a:pt x="9052243" y="5080"/>
                </a:lnTo>
                <a:cubicBezTo>
                  <a:pt x="8539269" y="397933"/>
                  <a:pt x="7782454" y="552027"/>
                  <a:pt x="7269480" y="944880"/>
                </a:cubicBezTo>
                <a:cubicBezTo>
                  <a:pt x="6607387" y="1517227"/>
                  <a:pt x="5594773" y="2104813"/>
                  <a:pt x="4932680" y="2677160"/>
                </a:cubicBezTo>
                <a:cubicBezTo>
                  <a:pt x="4463627" y="3022600"/>
                  <a:pt x="4703233" y="2912533"/>
                  <a:pt x="4465320" y="3073400"/>
                </a:cubicBezTo>
                <a:cubicBezTo>
                  <a:pt x="4227407" y="3234267"/>
                  <a:pt x="3814233" y="3438313"/>
                  <a:pt x="3505200" y="3642360"/>
                </a:cubicBezTo>
                <a:cubicBezTo>
                  <a:pt x="3196167" y="3846407"/>
                  <a:pt x="2414693" y="4268047"/>
                  <a:pt x="2118360" y="4450080"/>
                </a:cubicBezTo>
                <a:cubicBezTo>
                  <a:pt x="1822027" y="4632113"/>
                  <a:pt x="1861873" y="4690957"/>
                  <a:pt x="1752600" y="4775200"/>
                </a:cubicBezTo>
                <a:cubicBezTo>
                  <a:pt x="1643327" y="4859443"/>
                  <a:pt x="1549083" y="4886113"/>
                  <a:pt x="1462723" y="4955540"/>
                </a:cubicBezTo>
                <a:cubicBezTo>
                  <a:pt x="1435735" y="4954693"/>
                  <a:pt x="1236028" y="5151967"/>
                  <a:pt x="1209040" y="5151120"/>
                </a:cubicBezTo>
                <a:lnTo>
                  <a:pt x="0" y="5143500"/>
                </a:lnTo>
                <a:cubicBezTo>
                  <a:pt x="15981" y="4621001"/>
                  <a:pt x="11113" y="2571750"/>
                  <a:pt x="9525" y="2028825"/>
                </a:cubicBezTo>
                <a:cubicBezTo>
                  <a:pt x="84137" y="1482725"/>
                  <a:pt x="237596" y="2001838"/>
                  <a:pt x="447675" y="1866900"/>
                </a:cubicBezTo>
                <a:cubicBezTo>
                  <a:pt x="1011767" y="1629833"/>
                  <a:pt x="1247246" y="1478492"/>
                  <a:pt x="1612900" y="1320800"/>
                </a:cubicBezTo>
                <a:cubicBezTo>
                  <a:pt x="1978554" y="1163108"/>
                  <a:pt x="2744258" y="987425"/>
                  <a:pt x="2641600" y="920750"/>
                </a:cubicBezTo>
                <a:cubicBezTo>
                  <a:pt x="2538942" y="854075"/>
                  <a:pt x="842116" y="1082569"/>
                  <a:pt x="996950" y="920750"/>
                </a:cubicBezTo>
                <a:cubicBezTo>
                  <a:pt x="1151784" y="758931"/>
                  <a:pt x="1715876" y="339302"/>
                  <a:pt x="1833880" y="213360"/>
                </a:cubicBezTo>
                <a:cubicBezTo>
                  <a:pt x="1947545" y="165523"/>
                  <a:pt x="2159635" y="133562"/>
                  <a:pt x="2273300" y="85725"/>
                </a:cubicBezTo>
                <a:lnTo>
                  <a:pt x="2352040" y="0"/>
                </a:lnTo>
                <a:close/>
              </a:path>
            </a:pathLst>
          </a:custGeom>
          <a:solidFill>
            <a:schemeClr val="tx1">
              <a:lumMod val="95000"/>
              <a:lumOff val="5000"/>
            </a:schemeClr>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58509500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48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277128" y="1"/>
            <a:ext cx="10914873" cy="4198135"/>
          </a:xfrm>
          <a:custGeom>
            <a:avLst/>
            <a:gdLst>
              <a:gd name="connsiteX0" fmla="*/ 0 w 8164512"/>
              <a:gd name="connsiteY0" fmla="*/ 0 h 3262313"/>
              <a:gd name="connsiteX1" fmla="*/ 8164512 w 8164512"/>
              <a:gd name="connsiteY1" fmla="*/ 0 h 3262313"/>
              <a:gd name="connsiteX2" fmla="*/ 8164512 w 8164512"/>
              <a:gd name="connsiteY2" fmla="*/ 3262313 h 3262313"/>
              <a:gd name="connsiteX3" fmla="*/ 0 w 8164512"/>
              <a:gd name="connsiteY3" fmla="*/ 3262313 h 3262313"/>
              <a:gd name="connsiteX4" fmla="*/ 0 w 8164512"/>
              <a:gd name="connsiteY4" fmla="*/ 0 h 3262313"/>
              <a:gd name="connsiteX0" fmla="*/ 7 w 8164519"/>
              <a:gd name="connsiteY0" fmla="*/ 0 h 3262313"/>
              <a:gd name="connsiteX1" fmla="*/ 8164519 w 8164519"/>
              <a:gd name="connsiteY1" fmla="*/ 0 h 3262313"/>
              <a:gd name="connsiteX2" fmla="*/ 8164519 w 8164519"/>
              <a:gd name="connsiteY2" fmla="*/ 3262313 h 3262313"/>
              <a:gd name="connsiteX3" fmla="*/ 7 w 8164519"/>
              <a:gd name="connsiteY3" fmla="*/ 3262313 h 3262313"/>
              <a:gd name="connsiteX4" fmla="*/ 356950 w 8164519"/>
              <a:gd name="connsiteY4" fmla="*/ 1174111 h 3262313"/>
              <a:gd name="connsiteX5" fmla="*/ 7 w 8164519"/>
              <a:gd name="connsiteY5" fmla="*/ 0 h 3262313"/>
              <a:gd name="connsiteX0" fmla="*/ 495971 w 8660483"/>
              <a:gd name="connsiteY0" fmla="*/ 0 h 3262313"/>
              <a:gd name="connsiteX1" fmla="*/ 8660483 w 8660483"/>
              <a:gd name="connsiteY1" fmla="*/ 0 h 3262313"/>
              <a:gd name="connsiteX2" fmla="*/ 8660483 w 8660483"/>
              <a:gd name="connsiteY2" fmla="*/ 3262313 h 3262313"/>
              <a:gd name="connsiteX3" fmla="*/ 495971 w 8660483"/>
              <a:gd name="connsiteY3" fmla="*/ 3262313 h 3262313"/>
              <a:gd name="connsiteX4" fmla="*/ 1004413 w 8660483"/>
              <a:gd name="connsiteY4" fmla="*/ 2321169 h 3262313"/>
              <a:gd name="connsiteX5" fmla="*/ 852914 w 8660483"/>
              <a:gd name="connsiteY5" fmla="*/ 1174111 h 3262313"/>
              <a:gd name="connsiteX6" fmla="*/ 495971 w 8660483"/>
              <a:gd name="connsiteY6" fmla="*/ 0 h 3262313"/>
              <a:gd name="connsiteX0" fmla="*/ 382424 w 8546936"/>
              <a:gd name="connsiteY0" fmla="*/ 0 h 3262313"/>
              <a:gd name="connsiteX1" fmla="*/ 8546936 w 8546936"/>
              <a:gd name="connsiteY1" fmla="*/ 0 h 3262313"/>
              <a:gd name="connsiteX2" fmla="*/ 8546936 w 8546936"/>
              <a:gd name="connsiteY2" fmla="*/ 3262313 h 3262313"/>
              <a:gd name="connsiteX3" fmla="*/ 382424 w 8546936"/>
              <a:gd name="connsiteY3" fmla="*/ 3262313 h 3262313"/>
              <a:gd name="connsiteX4" fmla="*/ 890866 w 8546936"/>
              <a:gd name="connsiteY4" fmla="*/ 2321169 h 3262313"/>
              <a:gd name="connsiteX5" fmla="*/ 739367 w 8546936"/>
              <a:gd name="connsiteY5" fmla="*/ 1174111 h 3262313"/>
              <a:gd name="connsiteX6" fmla="*/ 382424 w 8546936"/>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56943 w 8164512"/>
              <a:gd name="connsiteY5" fmla="*/ 1174111 h 3262313"/>
              <a:gd name="connsiteX6" fmla="*/ 0 w 8164512"/>
              <a:gd name="connsiteY6" fmla="*/ 0 h 3262313"/>
              <a:gd name="connsiteX0" fmla="*/ 0 w 8164512"/>
              <a:gd name="connsiteY0" fmla="*/ 0 h 3262313"/>
              <a:gd name="connsiteX1" fmla="*/ 8164512 w 8164512"/>
              <a:gd name="connsiteY1" fmla="*/ 0 h 3262313"/>
              <a:gd name="connsiteX2" fmla="*/ 8164512 w 8164512"/>
              <a:gd name="connsiteY2" fmla="*/ 3262313 h 3262313"/>
              <a:gd name="connsiteX3" fmla="*/ 3527744 w 8164512"/>
              <a:gd name="connsiteY3" fmla="*/ 2824050 h 3262313"/>
              <a:gd name="connsiteX4" fmla="*/ 508442 w 8164512"/>
              <a:gd name="connsiteY4" fmla="*/ 2321169 h 3262313"/>
              <a:gd name="connsiteX5" fmla="*/ 308247 w 8164512"/>
              <a:gd name="connsiteY5" fmla="*/ 1801747 h 3262313"/>
              <a:gd name="connsiteX6" fmla="*/ 356943 w 8164512"/>
              <a:gd name="connsiteY6" fmla="*/ 1174111 h 3262313"/>
              <a:gd name="connsiteX7" fmla="*/ 0 w 8164512"/>
              <a:gd name="connsiteY7"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508442 w 8164512"/>
              <a:gd name="connsiteY5" fmla="*/ 2321169 h 3262313"/>
              <a:gd name="connsiteX6" fmla="*/ 308247 w 8164512"/>
              <a:gd name="connsiteY6" fmla="*/ 1801747 h 3262313"/>
              <a:gd name="connsiteX7" fmla="*/ 356943 w 8164512"/>
              <a:gd name="connsiteY7" fmla="*/ 1174111 h 3262313"/>
              <a:gd name="connsiteX8" fmla="*/ 0 w 8164512"/>
              <a:gd name="connsiteY8"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508442 w 8164512"/>
              <a:gd name="connsiteY6" fmla="*/ 2321169 h 3262313"/>
              <a:gd name="connsiteX7" fmla="*/ 308247 w 8164512"/>
              <a:gd name="connsiteY7" fmla="*/ 1801747 h 3262313"/>
              <a:gd name="connsiteX8" fmla="*/ 356943 w 8164512"/>
              <a:gd name="connsiteY8" fmla="*/ 1174111 h 3262313"/>
              <a:gd name="connsiteX9" fmla="*/ 0 w 8164512"/>
              <a:gd name="connsiteY9"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08442 w 8164512"/>
              <a:gd name="connsiteY7" fmla="*/ 2321169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262313"/>
              <a:gd name="connsiteX1" fmla="*/ 8164512 w 8164512"/>
              <a:gd name="connsiteY1" fmla="*/ 0 h 3262313"/>
              <a:gd name="connsiteX2" fmla="*/ 8164512 w 8164512"/>
              <a:gd name="connsiteY2" fmla="*/ 3262313 h 3262313"/>
              <a:gd name="connsiteX3" fmla="*/ 3781885 w 8164512"/>
              <a:gd name="connsiteY3" fmla="*/ 2932573 h 3262313"/>
              <a:gd name="connsiteX4" fmla="*/ 3527744 w 8164512"/>
              <a:gd name="connsiteY4" fmla="*/ 2824050 h 3262313"/>
              <a:gd name="connsiteX5" fmla="*/ 2694344 w 8164512"/>
              <a:gd name="connsiteY5" fmla="*/ 2607934 h 3262313"/>
              <a:gd name="connsiteX6" fmla="*/ 881776 w 8164512"/>
              <a:gd name="connsiteY6" fmla="*/ 2256241 h 3262313"/>
              <a:gd name="connsiteX7" fmla="*/ 519263 w 8164512"/>
              <a:gd name="connsiteY7" fmla="*/ 2218367 h 3262313"/>
              <a:gd name="connsiteX8" fmla="*/ 308247 w 8164512"/>
              <a:gd name="connsiteY8" fmla="*/ 1801747 h 3262313"/>
              <a:gd name="connsiteX9" fmla="*/ 356943 w 8164512"/>
              <a:gd name="connsiteY9" fmla="*/ 1174111 h 3262313"/>
              <a:gd name="connsiteX10" fmla="*/ 0 w 8164512"/>
              <a:gd name="connsiteY10" fmla="*/ 0 h 3262313"/>
              <a:gd name="connsiteX0" fmla="*/ 0 w 8164512"/>
              <a:gd name="connsiteY0" fmla="*/ 0 h 3409733"/>
              <a:gd name="connsiteX1" fmla="*/ 8164512 w 8164512"/>
              <a:gd name="connsiteY1" fmla="*/ 0 h 3409733"/>
              <a:gd name="connsiteX2" fmla="*/ 8164512 w 8164512"/>
              <a:gd name="connsiteY2" fmla="*/ 3262313 h 3409733"/>
              <a:gd name="connsiteX3" fmla="*/ 4528555 w 8164512"/>
              <a:gd name="connsiteY3" fmla="*/ 2781075 h 3409733"/>
              <a:gd name="connsiteX4" fmla="*/ 3781885 w 8164512"/>
              <a:gd name="connsiteY4" fmla="*/ 2932573 h 3409733"/>
              <a:gd name="connsiteX5" fmla="*/ 3527744 w 8164512"/>
              <a:gd name="connsiteY5" fmla="*/ 2824050 h 3409733"/>
              <a:gd name="connsiteX6" fmla="*/ 2694344 w 8164512"/>
              <a:gd name="connsiteY6" fmla="*/ 2607934 h 3409733"/>
              <a:gd name="connsiteX7" fmla="*/ 881776 w 8164512"/>
              <a:gd name="connsiteY7" fmla="*/ 2256241 h 3409733"/>
              <a:gd name="connsiteX8" fmla="*/ 519263 w 8164512"/>
              <a:gd name="connsiteY8" fmla="*/ 2218367 h 3409733"/>
              <a:gd name="connsiteX9" fmla="*/ 308247 w 8164512"/>
              <a:gd name="connsiteY9" fmla="*/ 1801747 h 3409733"/>
              <a:gd name="connsiteX10" fmla="*/ 356943 w 8164512"/>
              <a:gd name="connsiteY10" fmla="*/ 1174111 h 3409733"/>
              <a:gd name="connsiteX11" fmla="*/ 0 w 8164512"/>
              <a:gd name="connsiteY11" fmla="*/ 0 h 3409733"/>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4528555 w 8164512"/>
              <a:gd name="connsiteY4" fmla="*/ 2781075 h 3483927"/>
              <a:gd name="connsiteX5" fmla="*/ 3781885 w 8164512"/>
              <a:gd name="connsiteY5" fmla="*/ 2932573 h 3483927"/>
              <a:gd name="connsiteX6" fmla="*/ 3527744 w 8164512"/>
              <a:gd name="connsiteY6" fmla="*/ 2824050 h 3483927"/>
              <a:gd name="connsiteX7" fmla="*/ 2694344 w 8164512"/>
              <a:gd name="connsiteY7" fmla="*/ 2607934 h 3483927"/>
              <a:gd name="connsiteX8" fmla="*/ 881776 w 8164512"/>
              <a:gd name="connsiteY8" fmla="*/ 2256241 h 3483927"/>
              <a:gd name="connsiteX9" fmla="*/ 519263 w 8164512"/>
              <a:gd name="connsiteY9" fmla="*/ 2218367 h 3483927"/>
              <a:gd name="connsiteX10" fmla="*/ 308247 w 8164512"/>
              <a:gd name="connsiteY10" fmla="*/ 1801747 h 3483927"/>
              <a:gd name="connsiteX11" fmla="*/ 356943 w 8164512"/>
              <a:gd name="connsiteY11" fmla="*/ 1174111 h 3483927"/>
              <a:gd name="connsiteX12" fmla="*/ 0 w 8164512"/>
              <a:gd name="connsiteY12" fmla="*/ 0 h 3483927"/>
              <a:gd name="connsiteX0" fmla="*/ 0 w 8164512"/>
              <a:gd name="connsiteY0" fmla="*/ 0 h 3483927"/>
              <a:gd name="connsiteX1" fmla="*/ 8164512 w 8164512"/>
              <a:gd name="connsiteY1" fmla="*/ 0 h 3483927"/>
              <a:gd name="connsiteX2" fmla="*/ 8164512 w 8164512"/>
              <a:gd name="connsiteY2" fmla="*/ 3262313 h 3483927"/>
              <a:gd name="connsiteX3" fmla="*/ 6757743 w 8164512"/>
              <a:gd name="connsiteY3" fmla="*/ 3094892 h 3483927"/>
              <a:gd name="connsiteX4" fmla="*/ 6021894 w 8164512"/>
              <a:gd name="connsiteY4" fmla="*/ 3143588 h 3483927"/>
              <a:gd name="connsiteX5" fmla="*/ 4528555 w 8164512"/>
              <a:gd name="connsiteY5" fmla="*/ 2781075 h 3483927"/>
              <a:gd name="connsiteX6" fmla="*/ 3781885 w 8164512"/>
              <a:gd name="connsiteY6" fmla="*/ 2932573 h 3483927"/>
              <a:gd name="connsiteX7" fmla="*/ 3527744 w 8164512"/>
              <a:gd name="connsiteY7" fmla="*/ 2824050 h 3483927"/>
              <a:gd name="connsiteX8" fmla="*/ 2694344 w 8164512"/>
              <a:gd name="connsiteY8" fmla="*/ 2607934 h 3483927"/>
              <a:gd name="connsiteX9" fmla="*/ 881776 w 8164512"/>
              <a:gd name="connsiteY9" fmla="*/ 2256241 h 3483927"/>
              <a:gd name="connsiteX10" fmla="*/ 519263 w 8164512"/>
              <a:gd name="connsiteY10" fmla="*/ 2218367 h 3483927"/>
              <a:gd name="connsiteX11" fmla="*/ 308247 w 8164512"/>
              <a:gd name="connsiteY11" fmla="*/ 1801747 h 3483927"/>
              <a:gd name="connsiteX12" fmla="*/ 356943 w 8164512"/>
              <a:gd name="connsiteY12" fmla="*/ 1174111 h 3483927"/>
              <a:gd name="connsiteX13" fmla="*/ 0 w 8164512"/>
              <a:gd name="connsiteY13" fmla="*/ 0 h 3483927"/>
              <a:gd name="connsiteX0" fmla="*/ 0 w 8164512"/>
              <a:gd name="connsiteY0" fmla="*/ 0 h 3431061"/>
              <a:gd name="connsiteX1" fmla="*/ 8164512 w 8164512"/>
              <a:gd name="connsiteY1" fmla="*/ 0 h 3431061"/>
              <a:gd name="connsiteX2" fmla="*/ 8164512 w 8164512"/>
              <a:gd name="connsiteY2" fmla="*/ 3262313 h 3431061"/>
              <a:gd name="connsiteX3" fmla="*/ 7596394 w 8164512"/>
              <a:gd name="connsiteY3" fmla="*/ 2818949 h 3431061"/>
              <a:gd name="connsiteX4" fmla="*/ 6757743 w 8164512"/>
              <a:gd name="connsiteY4" fmla="*/ 3094892 h 3431061"/>
              <a:gd name="connsiteX5" fmla="*/ 6021894 w 8164512"/>
              <a:gd name="connsiteY5" fmla="*/ 3143588 h 3431061"/>
              <a:gd name="connsiteX6" fmla="*/ 4528555 w 8164512"/>
              <a:gd name="connsiteY6" fmla="*/ 2781075 h 3431061"/>
              <a:gd name="connsiteX7" fmla="*/ 3781885 w 8164512"/>
              <a:gd name="connsiteY7" fmla="*/ 2932573 h 3431061"/>
              <a:gd name="connsiteX8" fmla="*/ 3527744 w 8164512"/>
              <a:gd name="connsiteY8" fmla="*/ 2824050 h 3431061"/>
              <a:gd name="connsiteX9" fmla="*/ 2694344 w 8164512"/>
              <a:gd name="connsiteY9" fmla="*/ 2607934 h 3431061"/>
              <a:gd name="connsiteX10" fmla="*/ 881776 w 8164512"/>
              <a:gd name="connsiteY10" fmla="*/ 2256241 h 3431061"/>
              <a:gd name="connsiteX11" fmla="*/ 519263 w 8164512"/>
              <a:gd name="connsiteY11" fmla="*/ 2218367 h 3431061"/>
              <a:gd name="connsiteX12" fmla="*/ 308247 w 8164512"/>
              <a:gd name="connsiteY12" fmla="*/ 1801747 h 3431061"/>
              <a:gd name="connsiteX13" fmla="*/ 356943 w 8164512"/>
              <a:gd name="connsiteY13" fmla="*/ 1174111 h 3431061"/>
              <a:gd name="connsiteX14" fmla="*/ 0 w 8164512"/>
              <a:gd name="connsiteY14" fmla="*/ 0 h 3431061"/>
              <a:gd name="connsiteX0" fmla="*/ 0 w 8164512"/>
              <a:gd name="connsiteY0" fmla="*/ 0 h 3445296"/>
              <a:gd name="connsiteX1" fmla="*/ 8164512 w 8164512"/>
              <a:gd name="connsiteY1" fmla="*/ 0 h 3445296"/>
              <a:gd name="connsiteX2" fmla="*/ 8164512 w 8164512"/>
              <a:gd name="connsiteY2" fmla="*/ 3262313 h 3445296"/>
              <a:gd name="connsiteX3" fmla="*/ 8094174 w 8164512"/>
              <a:gd name="connsiteY3" fmla="*/ 2818949 h 3445296"/>
              <a:gd name="connsiteX4" fmla="*/ 7596394 w 8164512"/>
              <a:gd name="connsiteY4" fmla="*/ 2818949 h 3445296"/>
              <a:gd name="connsiteX5" fmla="*/ 6757743 w 8164512"/>
              <a:gd name="connsiteY5" fmla="*/ 3094892 h 3445296"/>
              <a:gd name="connsiteX6" fmla="*/ 6021894 w 8164512"/>
              <a:gd name="connsiteY6" fmla="*/ 3143588 h 3445296"/>
              <a:gd name="connsiteX7" fmla="*/ 4528555 w 8164512"/>
              <a:gd name="connsiteY7" fmla="*/ 2781075 h 3445296"/>
              <a:gd name="connsiteX8" fmla="*/ 3781885 w 8164512"/>
              <a:gd name="connsiteY8" fmla="*/ 2932573 h 3445296"/>
              <a:gd name="connsiteX9" fmla="*/ 3527744 w 8164512"/>
              <a:gd name="connsiteY9" fmla="*/ 2824050 h 3445296"/>
              <a:gd name="connsiteX10" fmla="*/ 2694344 w 8164512"/>
              <a:gd name="connsiteY10" fmla="*/ 2607934 h 3445296"/>
              <a:gd name="connsiteX11" fmla="*/ 881776 w 8164512"/>
              <a:gd name="connsiteY11" fmla="*/ 2256241 h 3445296"/>
              <a:gd name="connsiteX12" fmla="*/ 519263 w 8164512"/>
              <a:gd name="connsiteY12" fmla="*/ 2218367 h 3445296"/>
              <a:gd name="connsiteX13" fmla="*/ 308247 w 8164512"/>
              <a:gd name="connsiteY13" fmla="*/ 1801747 h 3445296"/>
              <a:gd name="connsiteX14" fmla="*/ 356943 w 8164512"/>
              <a:gd name="connsiteY14" fmla="*/ 1174111 h 3445296"/>
              <a:gd name="connsiteX15" fmla="*/ 0 w 8164512"/>
              <a:gd name="connsiteY15" fmla="*/ 0 h 3445296"/>
              <a:gd name="connsiteX0" fmla="*/ 0 w 8186155"/>
              <a:gd name="connsiteY0" fmla="*/ 0 h 3148601"/>
              <a:gd name="connsiteX1" fmla="*/ 8164512 w 8186155"/>
              <a:gd name="connsiteY1" fmla="*/ 0 h 3148601"/>
              <a:gd name="connsiteX2" fmla="*/ 8186155 w 8186155"/>
              <a:gd name="connsiteY2" fmla="*/ 2364145 h 3148601"/>
              <a:gd name="connsiteX3" fmla="*/ 8094174 w 8186155"/>
              <a:gd name="connsiteY3" fmla="*/ 2818949 h 3148601"/>
              <a:gd name="connsiteX4" fmla="*/ 7596394 w 8186155"/>
              <a:gd name="connsiteY4" fmla="*/ 2818949 h 3148601"/>
              <a:gd name="connsiteX5" fmla="*/ 6757743 w 8186155"/>
              <a:gd name="connsiteY5" fmla="*/ 3094892 h 3148601"/>
              <a:gd name="connsiteX6" fmla="*/ 6021894 w 8186155"/>
              <a:gd name="connsiteY6" fmla="*/ 3143588 h 3148601"/>
              <a:gd name="connsiteX7" fmla="*/ 4528555 w 8186155"/>
              <a:gd name="connsiteY7" fmla="*/ 2781075 h 3148601"/>
              <a:gd name="connsiteX8" fmla="*/ 3781885 w 8186155"/>
              <a:gd name="connsiteY8" fmla="*/ 2932573 h 3148601"/>
              <a:gd name="connsiteX9" fmla="*/ 3527744 w 8186155"/>
              <a:gd name="connsiteY9" fmla="*/ 2824050 h 3148601"/>
              <a:gd name="connsiteX10" fmla="*/ 2694344 w 8186155"/>
              <a:gd name="connsiteY10" fmla="*/ 2607934 h 3148601"/>
              <a:gd name="connsiteX11" fmla="*/ 881776 w 8186155"/>
              <a:gd name="connsiteY11" fmla="*/ 2256241 h 3148601"/>
              <a:gd name="connsiteX12" fmla="*/ 519263 w 8186155"/>
              <a:gd name="connsiteY12" fmla="*/ 2218367 h 3148601"/>
              <a:gd name="connsiteX13" fmla="*/ 308247 w 8186155"/>
              <a:gd name="connsiteY13" fmla="*/ 1801747 h 3148601"/>
              <a:gd name="connsiteX14" fmla="*/ 356943 w 8186155"/>
              <a:gd name="connsiteY14" fmla="*/ 1174111 h 3148601"/>
              <a:gd name="connsiteX15" fmla="*/ 0 w 8186155"/>
              <a:gd name="connsiteY15" fmla="*/ 0 h 3148601"/>
              <a:gd name="connsiteX0" fmla="*/ 0 w 8186155"/>
              <a:gd name="connsiteY0" fmla="*/ 0 h 3148601"/>
              <a:gd name="connsiteX1" fmla="*/ 2846776 w 8186155"/>
              <a:gd name="connsiteY1" fmla="*/ 14344 h 3148601"/>
              <a:gd name="connsiteX2" fmla="*/ 8164512 w 8186155"/>
              <a:gd name="connsiteY2" fmla="*/ 0 h 3148601"/>
              <a:gd name="connsiteX3" fmla="*/ 8186155 w 8186155"/>
              <a:gd name="connsiteY3" fmla="*/ 2364145 h 3148601"/>
              <a:gd name="connsiteX4" fmla="*/ 8094174 w 8186155"/>
              <a:gd name="connsiteY4" fmla="*/ 2818949 h 3148601"/>
              <a:gd name="connsiteX5" fmla="*/ 7596394 w 8186155"/>
              <a:gd name="connsiteY5" fmla="*/ 2818949 h 3148601"/>
              <a:gd name="connsiteX6" fmla="*/ 6757743 w 8186155"/>
              <a:gd name="connsiteY6" fmla="*/ 3094892 h 3148601"/>
              <a:gd name="connsiteX7" fmla="*/ 6021894 w 8186155"/>
              <a:gd name="connsiteY7" fmla="*/ 3143588 h 3148601"/>
              <a:gd name="connsiteX8" fmla="*/ 4528555 w 8186155"/>
              <a:gd name="connsiteY8" fmla="*/ 2781075 h 3148601"/>
              <a:gd name="connsiteX9" fmla="*/ 3781885 w 8186155"/>
              <a:gd name="connsiteY9" fmla="*/ 2932573 h 3148601"/>
              <a:gd name="connsiteX10" fmla="*/ 3527744 w 8186155"/>
              <a:gd name="connsiteY10" fmla="*/ 2824050 h 3148601"/>
              <a:gd name="connsiteX11" fmla="*/ 2694344 w 8186155"/>
              <a:gd name="connsiteY11" fmla="*/ 2607934 h 3148601"/>
              <a:gd name="connsiteX12" fmla="*/ 881776 w 8186155"/>
              <a:gd name="connsiteY12" fmla="*/ 2256241 h 3148601"/>
              <a:gd name="connsiteX13" fmla="*/ 519263 w 8186155"/>
              <a:gd name="connsiteY13" fmla="*/ 2218367 h 3148601"/>
              <a:gd name="connsiteX14" fmla="*/ 308247 w 8186155"/>
              <a:gd name="connsiteY14" fmla="*/ 1801747 h 3148601"/>
              <a:gd name="connsiteX15" fmla="*/ 356943 w 8186155"/>
              <a:gd name="connsiteY15" fmla="*/ 1174111 h 3148601"/>
              <a:gd name="connsiteX16" fmla="*/ 0 w 8186155"/>
              <a:gd name="connsiteY16" fmla="*/ 0 h 3148601"/>
              <a:gd name="connsiteX0" fmla="*/ 0 w 8186155"/>
              <a:gd name="connsiteY0" fmla="*/ 0 h 3148601"/>
              <a:gd name="connsiteX1" fmla="*/ 2846776 w 8186155"/>
              <a:gd name="connsiteY1" fmla="*/ 14344 h 3148601"/>
              <a:gd name="connsiteX2" fmla="*/ 4324160 w 8186155"/>
              <a:gd name="connsiteY2" fmla="*/ 606014 h 3148601"/>
              <a:gd name="connsiteX3" fmla="*/ 8164512 w 8186155"/>
              <a:gd name="connsiteY3" fmla="*/ 0 h 3148601"/>
              <a:gd name="connsiteX4" fmla="*/ 8186155 w 8186155"/>
              <a:gd name="connsiteY4" fmla="*/ 2364145 h 3148601"/>
              <a:gd name="connsiteX5" fmla="*/ 8094174 w 8186155"/>
              <a:gd name="connsiteY5" fmla="*/ 2818949 h 3148601"/>
              <a:gd name="connsiteX6" fmla="*/ 7596394 w 8186155"/>
              <a:gd name="connsiteY6" fmla="*/ 2818949 h 3148601"/>
              <a:gd name="connsiteX7" fmla="*/ 6757743 w 8186155"/>
              <a:gd name="connsiteY7" fmla="*/ 3094892 h 3148601"/>
              <a:gd name="connsiteX8" fmla="*/ 6021894 w 8186155"/>
              <a:gd name="connsiteY8" fmla="*/ 3143588 h 3148601"/>
              <a:gd name="connsiteX9" fmla="*/ 4528555 w 8186155"/>
              <a:gd name="connsiteY9" fmla="*/ 2781075 h 3148601"/>
              <a:gd name="connsiteX10" fmla="*/ 3781885 w 8186155"/>
              <a:gd name="connsiteY10" fmla="*/ 2932573 h 3148601"/>
              <a:gd name="connsiteX11" fmla="*/ 3527744 w 8186155"/>
              <a:gd name="connsiteY11" fmla="*/ 2824050 h 3148601"/>
              <a:gd name="connsiteX12" fmla="*/ 2694344 w 8186155"/>
              <a:gd name="connsiteY12" fmla="*/ 2607934 h 3148601"/>
              <a:gd name="connsiteX13" fmla="*/ 881776 w 8186155"/>
              <a:gd name="connsiteY13" fmla="*/ 2256241 h 3148601"/>
              <a:gd name="connsiteX14" fmla="*/ 519263 w 8186155"/>
              <a:gd name="connsiteY14" fmla="*/ 2218367 h 3148601"/>
              <a:gd name="connsiteX15" fmla="*/ 308247 w 8186155"/>
              <a:gd name="connsiteY15" fmla="*/ 1801747 h 3148601"/>
              <a:gd name="connsiteX16" fmla="*/ 356943 w 8186155"/>
              <a:gd name="connsiteY16" fmla="*/ 1174111 h 3148601"/>
              <a:gd name="connsiteX17" fmla="*/ 0 w 8186155"/>
              <a:gd name="connsiteY1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4324160 w 8186155"/>
              <a:gd name="connsiteY3" fmla="*/ 606014 h 3148601"/>
              <a:gd name="connsiteX4" fmla="*/ 8164512 w 8186155"/>
              <a:gd name="connsiteY4" fmla="*/ 0 h 3148601"/>
              <a:gd name="connsiteX5" fmla="*/ 8186155 w 8186155"/>
              <a:gd name="connsiteY5" fmla="*/ 2364145 h 3148601"/>
              <a:gd name="connsiteX6" fmla="*/ 8094174 w 8186155"/>
              <a:gd name="connsiteY6" fmla="*/ 2818949 h 3148601"/>
              <a:gd name="connsiteX7" fmla="*/ 7596394 w 8186155"/>
              <a:gd name="connsiteY7" fmla="*/ 2818949 h 3148601"/>
              <a:gd name="connsiteX8" fmla="*/ 6757743 w 8186155"/>
              <a:gd name="connsiteY8" fmla="*/ 3094892 h 3148601"/>
              <a:gd name="connsiteX9" fmla="*/ 6021894 w 8186155"/>
              <a:gd name="connsiteY9" fmla="*/ 3143588 h 3148601"/>
              <a:gd name="connsiteX10" fmla="*/ 4528555 w 8186155"/>
              <a:gd name="connsiteY10" fmla="*/ 2781075 h 3148601"/>
              <a:gd name="connsiteX11" fmla="*/ 3781885 w 8186155"/>
              <a:gd name="connsiteY11" fmla="*/ 2932573 h 3148601"/>
              <a:gd name="connsiteX12" fmla="*/ 3527744 w 8186155"/>
              <a:gd name="connsiteY12" fmla="*/ 2824050 h 3148601"/>
              <a:gd name="connsiteX13" fmla="*/ 2694344 w 8186155"/>
              <a:gd name="connsiteY13" fmla="*/ 2607934 h 3148601"/>
              <a:gd name="connsiteX14" fmla="*/ 881776 w 8186155"/>
              <a:gd name="connsiteY14" fmla="*/ 2256241 h 3148601"/>
              <a:gd name="connsiteX15" fmla="*/ 519263 w 8186155"/>
              <a:gd name="connsiteY15" fmla="*/ 2218367 h 3148601"/>
              <a:gd name="connsiteX16" fmla="*/ 308247 w 8186155"/>
              <a:gd name="connsiteY16" fmla="*/ 1801747 h 3148601"/>
              <a:gd name="connsiteX17" fmla="*/ 356943 w 8186155"/>
              <a:gd name="connsiteY17" fmla="*/ 1174111 h 3148601"/>
              <a:gd name="connsiteX18" fmla="*/ 0 w 8186155"/>
              <a:gd name="connsiteY18"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324160 w 8186155"/>
              <a:gd name="connsiteY4" fmla="*/ 606014 h 3148601"/>
              <a:gd name="connsiteX5" fmla="*/ 8164512 w 8186155"/>
              <a:gd name="connsiteY5" fmla="*/ 0 h 3148601"/>
              <a:gd name="connsiteX6" fmla="*/ 8186155 w 8186155"/>
              <a:gd name="connsiteY6" fmla="*/ 2364145 h 3148601"/>
              <a:gd name="connsiteX7" fmla="*/ 8094174 w 8186155"/>
              <a:gd name="connsiteY7" fmla="*/ 2818949 h 3148601"/>
              <a:gd name="connsiteX8" fmla="*/ 7596394 w 8186155"/>
              <a:gd name="connsiteY8" fmla="*/ 2818949 h 3148601"/>
              <a:gd name="connsiteX9" fmla="*/ 6757743 w 8186155"/>
              <a:gd name="connsiteY9" fmla="*/ 3094892 h 3148601"/>
              <a:gd name="connsiteX10" fmla="*/ 6021894 w 8186155"/>
              <a:gd name="connsiteY10" fmla="*/ 3143588 h 3148601"/>
              <a:gd name="connsiteX11" fmla="*/ 4528555 w 8186155"/>
              <a:gd name="connsiteY11" fmla="*/ 2781075 h 3148601"/>
              <a:gd name="connsiteX12" fmla="*/ 3781885 w 8186155"/>
              <a:gd name="connsiteY12" fmla="*/ 2932573 h 3148601"/>
              <a:gd name="connsiteX13" fmla="*/ 3527744 w 8186155"/>
              <a:gd name="connsiteY13" fmla="*/ 2824050 h 3148601"/>
              <a:gd name="connsiteX14" fmla="*/ 2694344 w 8186155"/>
              <a:gd name="connsiteY14" fmla="*/ 2607934 h 3148601"/>
              <a:gd name="connsiteX15" fmla="*/ 881776 w 8186155"/>
              <a:gd name="connsiteY15" fmla="*/ 2256241 h 3148601"/>
              <a:gd name="connsiteX16" fmla="*/ 519263 w 8186155"/>
              <a:gd name="connsiteY16" fmla="*/ 2218367 h 3148601"/>
              <a:gd name="connsiteX17" fmla="*/ 308247 w 8186155"/>
              <a:gd name="connsiteY17" fmla="*/ 1801747 h 3148601"/>
              <a:gd name="connsiteX18" fmla="*/ 356943 w 8186155"/>
              <a:gd name="connsiteY18" fmla="*/ 1174111 h 3148601"/>
              <a:gd name="connsiteX19" fmla="*/ 0 w 8186155"/>
              <a:gd name="connsiteY19"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8164512 w 8186155"/>
              <a:gd name="connsiteY6" fmla="*/ 0 h 3148601"/>
              <a:gd name="connsiteX7" fmla="*/ 8186155 w 8186155"/>
              <a:gd name="connsiteY7" fmla="*/ 2364145 h 3148601"/>
              <a:gd name="connsiteX8" fmla="*/ 8094174 w 8186155"/>
              <a:gd name="connsiteY8" fmla="*/ 2818949 h 3148601"/>
              <a:gd name="connsiteX9" fmla="*/ 7596394 w 8186155"/>
              <a:gd name="connsiteY9" fmla="*/ 2818949 h 3148601"/>
              <a:gd name="connsiteX10" fmla="*/ 6757743 w 8186155"/>
              <a:gd name="connsiteY10" fmla="*/ 3094892 h 3148601"/>
              <a:gd name="connsiteX11" fmla="*/ 6021894 w 8186155"/>
              <a:gd name="connsiteY11" fmla="*/ 3143588 h 3148601"/>
              <a:gd name="connsiteX12" fmla="*/ 4528555 w 8186155"/>
              <a:gd name="connsiteY12" fmla="*/ 2781075 h 3148601"/>
              <a:gd name="connsiteX13" fmla="*/ 3781885 w 8186155"/>
              <a:gd name="connsiteY13" fmla="*/ 2932573 h 3148601"/>
              <a:gd name="connsiteX14" fmla="*/ 3527744 w 8186155"/>
              <a:gd name="connsiteY14" fmla="*/ 2824050 h 3148601"/>
              <a:gd name="connsiteX15" fmla="*/ 2694344 w 8186155"/>
              <a:gd name="connsiteY15" fmla="*/ 2607934 h 3148601"/>
              <a:gd name="connsiteX16" fmla="*/ 881776 w 8186155"/>
              <a:gd name="connsiteY16" fmla="*/ 2256241 h 3148601"/>
              <a:gd name="connsiteX17" fmla="*/ 519263 w 8186155"/>
              <a:gd name="connsiteY17" fmla="*/ 2218367 h 3148601"/>
              <a:gd name="connsiteX18" fmla="*/ 308247 w 8186155"/>
              <a:gd name="connsiteY18" fmla="*/ 1801747 h 3148601"/>
              <a:gd name="connsiteX19" fmla="*/ 356943 w 8186155"/>
              <a:gd name="connsiteY19" fmla="*/ 1174111 h 3148601"/>
              <a:gd name="connsiteX20" fmla="*/ 0 w 8186155"/>
              <a:gd name="connsiteY20"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6221091 w 8186155"/>
              <a:gd name="connsiteY6" fmla="*/ 1258645 h 3148601"/>
              <a:gd name="connsiteX7" fmla="*/ 8164512 w 8186155"/>
              <a:gd name="connsiteY7" fmla="*/ 0 h 3148601"/>
              <a:gd name="connsiteX8" fmla="*/ 8186155 w 8186155"/>
              <a:gd name="connsiteY8" fmla="*/ 2364145 h 3148601"/>
              <a:gd name="connsiteX9" fmla="*/ 8094174 w 8186155"/>
              <a:gd name="connsiteY9" fmla="*/ 2818949 h 3148601"/>
              <a:gd name="connsiteX10" fmla="*/ 7596394 w 8186155"/>
              <a:gd name="connsiteY10" fmla="*/ 2818949 h 3148601"/>
              <a:gd name="connsiteX11" fmla="*/ 6757743 w 8186155"/>
              <a:gd name="connsiteY11" fmla="*/ 3094892 h 3148601"/>
              <a:gd name="connsiteX12" fmla="*/ 6021894 w 8186155"/>
              <a:gd name="connsiteY12" fmla="*/ 3143588 h 3148601"/>
              <a:gd name="connsiteX13" fmla="*/ 4528555 w 8186155"/>
              <a:gd name="connsiteY13" fmla="*/ 2781075 h 3148601"/>
              <a:gd name="connsiteX14" fmla="*/ 3781885 w 8186155"/>
              <a:gd name="connsiteY14" fmla="*/ 2932573 h 3148601"/>
              <a:gd name="connsiteX15" fmla="*/ 3527744 w 8186155"/>
              <a:gd name="connsiteY15" fmla="*/ 2824050 h 3148601"/>
              <a:gd name="connsiteX16" fmla="*/ 2694344 w 8186155"/>
              <a:gd name="connsiteY16" fmla="*/ 2607934 h 3148601"/>
              <a:gd name="connsiteX17" fmla="*/ 881776 w 8186155"/>
              <a:gd name="connsiteY17" fmla="*/ 2256241 h 3148601"/>
              <a:gd name="connsiteX18" fmla="*/ 519263 w 8186155"/>
              <a:gd name="connsiteY18" fmla="*/ 2218367 h 3148601"/>
              <a:gd name="connsiteX19" fmla="*/ 308247 w 8186155"/>
              <a:gd name="connsiteY19" fmla="*/ 1801747 h 3148601"/>
              <a:gd name="connsiteX20" fmla="*/ 356943 w 8186155"/>
              <a:gd name="connsiteY20" fmla="*/ 1174111 h 3148601"/>
              <a:gd name="connsiteX21" fmla="*/ 0 w 8186155"/>
              <a:gd name="connsiteY21"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6221091 w 8186155"/>
              <a:gd name="connsiteY7" fmla="*/ 1258645 h 3148601"/>
              <a:gd name="connsiteX8" fmla="*/ 8164512 w 8186155"/>
              <a:gd name="connsiteY8" fmla="*/ 0 h 3148601"/>
              <a:gd name="connsiteX9" fmla="*/ 8186155 w 8186155"/>
              <a:gd name="connsiteY9" fmla="*/ 2364145 h 3148601"/>
              <a:gd name="connsiteX10" fmla="*/ 8094174 w 8186155"/>
              <a:gd name="connsiteY10" fmla="*/ 2818949 h 3148601"/>
              <a:gd name="connsiteX11" fmla="*/ 7596394 w 8186155"/>
              <a:gd name="connsiteY11" fmla="*/ 2818949 h 3148601"/>
              <a:gd name="connsiteX12" fmla="*/ 6757743 w 8186155"/>
              <a:gd name="connsiteY12" fmla="*/ 3094892 h 3148601"/>
              <a:gd name="connsiteX13" fmla="*/ 6021894 w 8186155"/>
              <a:gd name="connsiteY13" fmla="*/ 3143588 h 3148601"/>
              <a:gd name="connsiteX14" fmla="*/ 4528555 w 8186155"/>
              <a:gd name="connsiteY14" fmla="*/ 2781075 h 3148601"/>
              <a:gd name="connsiteX15" fmla="*/ 3781885 w 8186155"/>
              <a:gd name="connsiteY15" fmla="*/ 2932573 h 3148601"/>
              <a:gd name="connsiteX16" fmla="*/ 3527744 w 8186155"/>
              <a:gd name="connsiteY16" fmla="*/ 2824050 h 3148601"/>
              <a:gd name="connsiteX17" fmla="*/ 2694344 w 8186155"/>
              <a:gd name="connsiteY17" fmla="*/ 2607934 h 3148601"/>
              <a:gd name="connsiteX18" fmla="*/ 881776 w 8186155"/>
              <a:gd name="connsiteY18" fmla="*/ 2256241 h 3148601"/>
              <a:gd name="connsiteX19" fmla="*/ 519263 w 8186155"/>
              <a:gd name="connsiteY19" fmla="*/ 2218367 h 3148601"/>
              <a:gd name="connsiteX20" fmla="*/ 308247 w 8186155"/>
              <a:gd name="connsiteY20" fmla="*/ 1801747 h 3148601"/>
              <a:gd name="connsiteX21" fmla="*/ 356943 w 8186155"/>
              <a:gd name="connsiteY21" fmla="*/ 1174111 h 3148601"/>
              <a:gd name="connsiteX22" fmla="*/ 0 w 8186155"/>
              <a:gd name="connsiteY22"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8164512 w 8186155"/>
              <a:gd name="connsiteY9" fmla="*/ 0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186155 w 8186155"/>
              <a:gd name="connsiteY10" fmla="*/ 2364145 h 3148601"/>
              <a:gd name="connsiteX11" fmla="*/ 8094174 w 8186155"/>
              <a:gd name="connsiteY11" fmla="*/ 2818949 h 3148601"/>
              <a:gd name="connsiteX12" fmla="*/ 7596394 w 8186155"/>
              <a:gd name="connsiteY12" fmla="*/ 2818949 h 3148601"/>
              <a:gd name="connsiteX13" fmla="*/ 6757743 w 8186155"/>
              <a:gd name="connsiteY13" fmla="*/ 3094892 h 3148601"/>
              <a:gd name="connsiteX14" fmla="*/ 6021894 w 8186155"/>
              <a:gd name="connsiteY14" fmla="*/ 3143588 h 3148601"/>
              <a:gd name="connsiteX15" fmla="*/ 4528555 w 8186155"/>
              <a:gd name="connsiteY15" fmla="*/ 2781075 h 3148601"/>
              <a:gd name="connsiteX16" fmla="*/ 3781885 w 8186155"/>
              <a:gd name="connsiteY16" fmla="*/ 2932573 h 3148601"/>
              <a:gd name="connsiteX17" fmla="*/ 3527744 w 8186155"/>
              <a:gd name="connsiteY17" fmla="*/ 2824050 h 3148601"/>
              <a:gd name="connsiteX18" fmla="*/ 2694344 w 8186155"/>
              <a:gd name="connsiteY18" fmla="*/ 2607934 h 3148601"/>
              <a:gd name="connsiteX19" fmla="*/ 881776 w 8186155"/>
              <a:gd name="connsiteY19" fmla="*/ 2256241 h 3148601"/>
              <a:gd name="connsiteX20" fmla="*/ 519263 w 8186155"/>
              <a:gd name="connsiteY20" fmla="*/ 2218367 h 3148601"/>
              <a:gd name="connsiteX21" fmla="*/ 308247 w 8186155"/>
              <a:gd name="connsiteY21" fmla="*/ 1801747 h 3148601"/>
              <a:gd name="connsiteX22" fmla="*/ 356943 w 8186155"/>
              <a:gd name="connsiteY22" fmla="*/ 1174111 h 3148601"/>
              <a:gd name="connsiteX23" fmla="*/ 0 w 8186155"/>
              <a:gd name="connsiteY23"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7271627 w 8186155"/>
              <a:gd name="connsiteY9" fmla="*/ 1789355 h 3148601"/>
              <a:gd name="connsiteX10" fmla="*/ 8039134 w 8186155"/>
              <a:gd name="connsiteY10" fmla="*/ 2083398 h 3148601"/>
              <a:gd name="connsiteX11" fmla="*/ 8186155 w 8186155"/>
              <a:gd name="connsiteY11" fmla="*/ 2364145 h 3148601"/>
              <a:gd name="connsiteX12" fmla="*/ 8094174 w 8186155"/>
              <a:gd name="connsiteY12" fmla="*/ 2818949 h 3148601"/>
              <a:gd name="connsiteX13" fmla="*/ 7596394 w 8186155"/>
              <a:gd name="connsiteY13" fmla="*/ 2818949 h 3148601"/>
              <a:gd name="connsiteX14" fmla="*/ 6757743 w 8186155"/>
              <a:gd name="connsiteY14" fmla="*/ 3094892 h 3148601"/>
              <a:gd name="connsiteX15" fmla="*/ 6021894 w 8186155"/>
              <a:gd name="connsiteY15" fmla="*/ 3143588 h 3148601"/>
              <a:gd name="connsiteX16" fmla="*/ 4528555 w 8186155"/>
              <a:gd name="connsiteY16" fmla="*/ 2781075 h 3148601"/>
              <a:gd name="connsiteX17" fmla="*/ 3781885 w 8186155"/>
              <a:gd name="connsiteY17" fmla="*/ 2932573 h 3148601"/>
              <a:gd name="connsiteX18" fmla="*/ 3527744 w 8186155"/>
              <a:gd name="connsiteY18" fmla="*/ 2824050 h 3148601"/>
              <a:gd name="connsiteX19" fmla="*/ 2694344 w 8186155"/>
              <a:gd name="connsiteY19" fmla="*/ 2607934 h 3148601"/>
              <a:gd name="connsiteX20" fmla="*/ 881776 w 8186155"/>
              <a:gd name="connsiteY20" fmla="*/ 2256241 h 3148601"/>
              <a:gd name="connsiteX21" fmla="*/ 519263 w 8186155"/>
              <a:gd name="connsiteY21" fmla="*/ 2218367 h 3148601"/>
              <a:gd name="connsiteX22" fmla="*/ 308247 w 8186155"/>
              <a:gd name="connsiteY22" fmla="*/ 1801747 h 3148601"/>
              <a:gd name="connsiteX23" fmla="*/ 356943 w 8186155"/>
              <a:gd name="connsiteY23" fmla="*/ 1174111 h 3148601"/>
              <a:gd name="connsiteX24" fmla="*/ 0 w 8186155"/>
              <a:gd name="connsiteY24"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847699 w 8186155"/>
              <a:gd name="connsiteY6" fmla="*/ 889299 h 3148601"/>
              <a:gd name="connsiteX7" fmla="*/ 5740583 w 8186155"/>
              <a:gd name="connsiteY7" fmla="*/ 1125967 h 3148601"/>
              <a:gd name="connsiteX8" fmla="*/ 6221091 w 8186155"/>
              <a:gd name="connsiteY8" fmla="*/ 1258645 h 3148601"/>
              <a:gd name="connsiteX9" fmla="*/ 6776903 w 8186155"/>
              <a:gd name="connsiteY9" fmla="*/ 1455868 h 3148601"/>
              <a:gd name="connsiteX10" fmla="*/ 7271627 w 8186155"/>
              <a:gd name="connsiteY10" fmla="*/ 1789355 h 3148601"/>
              <a:gd name="connsiteX11" fmla="*/ 8039134 w 8186155"/>
              <a:gd name="connsiteY11" fmla="*/ 2083398 h 3148601"/>
              <a:gd name="connsiteX12" fmla="*/ 8186155 w 8186155"/>
              <a:gd name="connsiteY12" fmla="*/ 2364145 h 3148601"/>
              <a:gd name="connsiteX13" fmla="*/ 8094174 w 8186155"/>
              <a:gd name="connsiteY13" fmla="*/ 2818949 h 3148601"/>
              <a:gd name="connsiteX14" fmla="*/ 7596394 w 8186155"/>
              <a:gd name="connsiteY14" fmla="*/ 2818949 h 3148601"/>
              <a:gd name="connsiteX15" fmla="*/ 6757743 w 8186155"/>
              <a:gd name="connsiteY15" fmla="*/ 3094892 h 3148601"/>
              <a:gd name="connsiteX16" fmla="*/ 6021894 w 8186155"/>
              <a:gd name="connsiteY16" fmla="*/ 3143588 h 3148601"/>
              <a:gd name="connsiteX17" fmla="*/ 4528555 w 8186155"/>
              <a:gd name="connsiteY17" fmla="*/ 2781075 h 3148601"/>
              <a:gd name="connsiteX18" fmla="*/ 3781885 w 8186155"/>
              <a:gd name="connsiteY18" fmla="*/ 2932573 h 3148601"/>
              <a:gd name="connsiteX19" fmla="*/ 3527744 w 8186155"/>
              <a:gd name="connsiteY19" fmla="*/ 2824050 h 3148601"/>
              <a:gd name="connsiteX20" fmla="*/ 2694344 w 8186155"/>
              <a:gd name="connsiteY20" fmla="*/ 2607934 h 3148601"/>
              <a:gd name="connsiteX21" fmla="*/ 881776 w 8186155"/>
              <a:gd name="connsiteY21" fmla="*/ 2256241 h 3148601"/>
              <a:gd name="connsiteX22" fmla="*/ 519263 w 8186155"/>
              <a:gd name="connsiteY22" fmla="*/ 2218367 h 3148601"/>
              <a:gd name="connsiteX23" fmla="*/ 308247 w 8186155"/>
              <a:gd name="connsiteY23" fmla="*/ 1801747 h 3148601"/>
              <a:gd name="connsiteX24" fmla="*/ 356943 w 8186155"/>
              <a:gd name="connsiteY24" fmla="*/ 1174111 h 3148601"/>
              <a:gd name="connsiteX25" fmla="*/ 0 w 8186155"/>
              <a:gd name="connsiteY25"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847699 w 8186155"/>
              <a:gd name="connsiteY7" fmla="*/ 889299 h 3148601"/>
              <a:gd name="connsiteX8" fmla="*/ 5740583 w 8186155"/>
              <a:gd name="connsiteY8" fmla="*/ 1125967 h 3148601"/>
              <a:gd name="connsiteX9" fmla="*/ 6221091 w 8186155"/>
              <a:gd name="connsiteY9" fmla="*/ 1258645 h 3148601"/>
              <a:gd name="connsiteX10" fmla="*/ 6776903 w 8186155"/>
              <a:gd name="connsiteY10" fmla="*/ 1455868 h 3148601"/>
              <a:gd name="connsiteX11" fmla="*/ 7271627 w 8186155"/>
              <a:gd name="connsiteY11" fmla="*/ 1789355 h 3148601"/>
              <a:gd name="connsiteX12" fmla="*/ 8039134 w 8186155"/>
              <a:gd name="connsiteY12" fmla="*/ 2083398 h 3148601"/>
              <a:gd name="connsiteX13" fmla="*/ 8186155 w 8186155"/>
              <a:gd name="connsiteY13" fmla="*/ 2364145 h 3148601"/>
              <a:gd name="connsiteX14" fmla="*/ 8094174 w 8186155"/>
              <a:gd name="connsiteY14" fmla="*/ 2818949 h 3148601"/>
              <a:gd name="connsiteX15" fmla="*/ 7596394 w 8186155"/>
              <a:gd name="connsiteY15" fmla="*/ 2818949 h 3148601"/>
              <a:gd name="connsiteX16" fmla="*/ 6757743 w 8186155"/>
              <a:gd name="connsiteY16" fmla="*/ 3094892 h 3148601"/>
              <a:gd name="connsiteX17" fmla="*/ 6021894 w 8186155"/>
              <a:gd name="connsiteY17" fmla="*/ 3143588 h 3148601"/>
              <a:gd name="connsiteX18" fmla="*/ 4528555 w 8186155"/>
              <a:gd name="connsiteY18" fmla="*/ 2781075 h 3148601"/>
              <a:gd name="connsiteX19" fmla="*/ 3781885 w 8186155"/>
              <a:gd name="connsiteY19" fmla="*/ 2932573 h 3148601"/>
              <a:gd name="connsiteX20" fmla="*/ 3527744 w 8186155"/>
              <a:gd name="connsiteY20" fmla="*/ 2824050 h 3148601"/>
              <a:gd name="connsiteX21" fmla="*/ 2694344 w 8186155"/>
              <a:gd name="connsiteY21" fmla="*/ 2607934 h 3148601"/>
              <a:gd name="connsiteX22" fmla="*/ 881776 w 8186155"/>
              <a:gd name="connsiteY22" fmla="*/ 2256241 h 3148601"/>
              <a:gd name="connsiteX23" fmla="*/ 519263 w 8186155"/>
              <a:gd name="connsiteY23" fmla="*/ 2218367 h 3148601"/>
              <a:gd name="connsiteX24" fmla="*/ 308247 w 8186155"/>
              <a:gd name="connsiteY24" fmla="*/ 1801747 h 3148601"/>
              <a:gd name="connsiteX25" fmla="*/ 356943 w 8186155"/>
              <a:gd name="connsiteY25" fmla="*/ 1174111 h 3148601"/>
              <a:gd name="connsiteX26" fmla="*/ 0 w 8186155"/>
              <a:gd name="connsiteY26"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847699 w 8186155"/>
              <a:gd name="connsiteY8" fmla="*/ 889299 h 3148601"/>
              <a:gd name="connsiteX9" fmla="*/ 5740583 w 8186155"/>
              <a:gd name="connsiteY9" fmla="*/ 1125967 h 3148601"/>
              <a:gd name="connsiteX10" fmla="*/ 6221091 w 8186155"/>
              <a:gd name="connsiteY10" fmla="*/ 1258645 h 3148601"/>
              <a:gd name="connsiteX11" fmla="*/ 6776903 w 8186155"/>
              <a:gd name="connsiteY11" fmla="*/ 1455868 h 3148601"/>
              <a:gd name="connsiteX12" fmla="*/ 7271627 w 8186155"/>
              <a:gd name="connsiteY12" fmla="*/ 1789355 h 3148601"/>
              <a:gd name="connsiteX13" fmla="*/ 8039134 w 8186155"/>
              <a:gd name="connsiteY13" fmla="*/ 2083398 h 3148601"/>
              <a:gd name="connsiteX14" fmla="*/ 8186155 w 8186155"/>
              <a:gd name="connsiteY14" fmla="*/ 2364145 h 3148601"/>
              <a:gd name="connsiteX15" fmla="*/ 8094174 w 8186155"/>
              <a:gd name="connsiteY15" fmla="*/ 2818949 h 3148601"/>
              <a:gd name="connsiteX16" fmla="*/ 7596394 w 8186155"/>
              <a:gd name="connsiteY16" fmla="*/ 2818949 h 3148601"/>
              <a:gd name="connsiteX17" fmla="*/ 6757743 w 8186155"/>
              <a:gd name="connsiteY17" fmla="*/ 3094892 h 3148601"/>
              <a:gd name="connsiteX18" fmla="*/ 6021894 w 8186155"/>
              <a:gd name="connsiteY18" fmla="*/ 3143588 h 3148601"/>
              <a:gd name="connsiteX19" fmla="*/ 4528555 w 8186155"/>
              <a:gd name="connsiteY19" fmla="*/ 2781075 h 3148601"/>
              <a:gd name="connsiteX20" fmla="*/ 3781885 w 8186155"/>
              <a:gd name="connsiteY20" fmla="*/ 2932573 h 3148601"/>
              <a:gd name="connsiteX21" fmla="*/ 3527744 w 8186155"/>
              <a:gd name="connsiteY21" fmla="*/ 2824050 h 3148601"/>
              <a:gd name="connsiteX22" fmla="*/ 2694344 w 8186155"/>
              <a:gd name="connsiteY22" fmla="*/ 2607934 h 3148601"/>
              <a:gd name="connsiteX23" fmla="*/ 881776 w 8186155"/>
              <a:gd name="connsiteY23" fmla="*/ 2256241 h 3148601"/>
              <a:gd name="connsiteX24" fmla="*/ 519263 w 8186155"/>
              <a:gd name="connsiteY24" fmla="*/ 2218367 h 3148601"/>
              <a:gd name="connsiteX25" fmla="*/ 308247 w 8186155"/>
              <a:gd name="connsiteY25" fmla="*/ 1801747 h 3148601"/>
              <a:gd name="connsiteX26" fmla="*/ 356943 w 8186155"/>
              <a:gd name="connsiteY26" fmla="*/ 1174111 h 3148601"/>
              <a:gd name="connsiteX27" fmla="*/ 0 w 8186155"/>
              <a:gd name="connsiteY27" fmla="*/ 0 h 3148601"/>
              <a:gd name="connsiteX0" fmla="*/ 0 w 8186155"/>
              <a:gd name="connsiteY0" fmla="*/ 0 h 3148601"/>
              <a:gd name="connsiteX1" fmla="*/ 2846776 w 8186155"/>
              <a:gd name="connsiteY1" fmla="*/ 14344 h 3148601"/>
              <a:gd name="connsiteX2" fmla="*/ 3094202 w 8186155"/>
              <a:gd name="connsiteY2" fmla="*/ 225911 h 3148601"/>
              <a:gd name="connsiteX3" fmla="*/ 3883096 w 8186155"/>
              <a:gd name="connsiteY3" fmla="*/ 437478 h 3148601"/>
              <a:gd name="connsiteX4" fmla="*/ 4162795 w 8186155"/>
              <a:gd name="connsiteY4" fmla="*/ 588085 h 3148601"/>
              <a:gd name="connsiteX5" fmla="*/ 4324160 w 8186155"/>
              <a:gd name="connsiteY5" fmla="*/ 606014 h 3148601"/>
              <a:gd name="connsiteX6" fmla="*/ 4507040 w 8186155"/>
              <a:gd name="connsiteY6" fmla="*/ 817581 h 3148601"/>
              <a:gd name="connsiteX7" fmla="*/ 4625374 w 8186155"/>
              <a:gd name="connsiteY7" fmla="*/ 939501 h 3148601"/>
              <a:gd name="connsiteX8" fmla="*/ 4783153 w 8186155"/>
              <a:gd name="connsiteY8" fmla="*/ 892885 h 3148601"/>
              <a:gd name="connsiteX9" fmla="*/ 4847699 w 8186155"/>
              <a:gd name="connsiteY9" fmla="*/ 889299 h 3148601"/>
              <a:gd name="connsiteX10" fmla="*/ 5740583 w 8186155"/>
              <a:gd name="connsiteY10" fmla="*/ 1125967 h 3148601"/>
              <a:gd name="connsiteX11" fmla="*/ 6221091 w 8186155"/>
              <a:gd name="connsiteY11" fmla="*/ 1258645 h 3148601"/>
              <a:gd name="connsiteX12" fmla="*/ 6776903 w 8186155"/>
              <a:gd name="connsiteY12" fmla="*/ 1455868 h 3148601"/>
              <a:gd name="connsiteX13" fmla="*/ 7271627 w 8186155"/>
              <a:gd name="connsiteY13" fmla="*/ 1789355 h 3148601"/>
              <a:gd name="connsiteX14" fmla="*/ 8039134 w 8186155"/>
              <a:gd name="connsiteY14" fmla="*/ 2083398 h 3148601"/>
              <a:gd name="connsiteX15" fmla="*/ 8186155 w 8186155"/>
              <a:gd name="connsiteY15" fmla="*/ 2364145 h 3148601"/>
              <a:gd name="connsiteX16" fmla="*/ 8094174 w 8186155"/>
              <a:gd name="connsiteY16" fmla="*/ 2818949 h 3148601"/>
              <a:gd name="connsiteX17" fmla="*/ 7596394 w 8186155"/>
              <a:gd name="connsiteY17" fmla="*/ 2818949 h 3148601"/>
              <a:gd name="connsiteX18" fmla="*/ 6757743 w 8186155"/>
              <a:gd name="connsiteY18" fmla="*/ 3094892 h 3148601"/>
              <a:gd name="connsiteX19" fmla="*/ 6021894 w 8186155"/>
              <a:gd name="connsiteY19" fmla="*/ 3143588 h 3148601"/>
              <a:gd name="connsiteX20" fmla="*/ 4528555 w 8186155"/>
              <a:gd name="connsiteY20" fmla="*/ 2781075 h 3148601"/>
              <a:gd name="connsiteX21" fmla="*/ 3781885 w 8186155"/>
              <a:gd name="connsiteY21" fmla="*/ 2932573 h 3148601"/>
              <a:gd name="connsiteX22" fmla="*/ 3527744 w 8186155"/>
              <a:gd name="connsiteY22" fmla="*/ 2824050 h 3148601"/>
              <a:gd name="connsiteX23" fmla="*/ 2694344 w 8186155"/>
              <a:gd name="connsiteY23" fmla="*/ 2607934 h 3148601"/>
              <a:gd name="connsiteX24" fmla="*/ 881776 w 8186155"/>
              <a:gd name="connsiteY24" fmla="*/ 2256241 h 3148601"/>
              <a:gd name="connsiteX25" fmla="*/ 519263 w 8186155"/>
              <a:gd name="connsiteY25" fmla="*/ 2218367 h 3148601"/>
              <a:gd name="connsiteX26" fmla="*/ 308247 w 8186155"/>
              <a:gd name="connsiteY26" fmla="*/ 1801747 h 3148601"/>
              <a:gd name="connsiteX27" fmla="*/ 356943 w 8186155"/>
              <a:gd name="connsiteY27" fmla="*/ 1174111 h 3148601"/>
              <a:gd name="connsiteX28" fmla="*/ 0 w 8186155"/>
              <a:gd name="connsiteY28" fmla="*/ 0 h 314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86155" h="3148601">
                <a:moveTo>
                  <a:pt x="0" y="0"/>
                </a:moveTo>
                <a:lnTo>
                  <a:pt x="2846776" y="14344"/>
                </a:lnTo>
                <a:cubicBezTo>
                  <a:pt x="3383394" y="35262"/>
                  <a:pt x="2847971" y="127299"/>
                  <a:pt x="3094202" y="225911"/>
                </a:cubicBezTo>
                <a:cubicBezTo>
                  <a:pt x="3228673" y="310777"/>
                  <a:pt x="3678103" y="374128"/>
                  <a:pt x="3883096" y="437478"/>
                </a:cubicBezTo>
                <a:cubicBezTo>
                  <a:pt x="4020555" y="502024"/>
                  <a:pt x="4089284" y="559996"/>
                  <a:pt x="4162795" y="588085"/>
                </a:cubicBezTo>
                <a:cubicBezTo>
                  <a:pt x="4236306" y="616174"/>
                  <a:pt x="4263200" y="586889"/>
                  <a:pt x="4324160" y="606014"/>
                </a:cubicBezTo>
                <a:cubicBezTo>
                  <a:pt x="4385120" y="625139"/>
                  <a:pt x="4450264" y="778136"/>
                  <a:pt x="4507040" y="817581"/>
                </a:cubicBezTo>
                <a:cubicBezTo>
                  <a:pt x="4563816" y="857026"/>
                  <a:pt x="4584136" y="928743"/>
                  <a:pt x="4625374" y="939501"/>
                </a:cubicBezTo>
                <a:cubicBezTo>
                  <a:pt x="4666612" y="950259"/>
                  <a:pt x="4746099" y="901252"/>
                  <a:pt x="4783153" y="892885"/>
                </a:cubicBezTo>
                <a:cubicBezTo>
                  <a:pt x="4820207" y="884518"/>
                  <a:pt x="4683346" y="848659"/>
                  <a:pt x="4847699" y="889299"/>
                </a:cubicBezTo>
                <a:lnTo>
                  <a:pt x="5740583" y="1125967"/>
                </a:lnTo>
                <a:cubicBezTo>
                  <a:pt x="5969482" y="1187525"/>
                  <a:pt x="6068093" y="1200076"/>
                  <a:pt x="6221091" y="1258645"/>
                </a:cubicBezTo>
                <a:cubicBezTo>
                  <a:pt x="6366917" y="1331558"/>
                  <a:pt x="6631077" y="1382955"/>
                  <a:pt x="6776903" y="1455868"/>
                </a:cubicBezTo>
                <a:lnTo>
                  <a:pt x="7271627" y="1789355"/>
                </a:lnTo>
                <a:cubicBezTo>
                  <a:pt x="7453354" y="1906494"/>
                  <a:pt x="7857407" y="1966259"/>
                  <a:pt x="8039134" y="2083398"/>
                </a:cubicBezTo>
                <a:cubicBezTo>
                  <a:pt x="8202889" y="2105263"/>
                  <a:pt x="8137148" y="2270563"/>
                  <a:pt x="8186155" y="2364145"/>
                </a:cubicBezTo>
                <a:cubicBezTo>
                  <a:pt x="8166316" y="2934969"/>
                  <a:pt x="8188860" y="2892843"/>
                  <a:pt x="8094174" y="2818949"/>
                </a:cubicBezTo>
                <a:cubicBezTo>
                  <a:pt x="7999488" y="2745055"/>
                  <a:pt x="7811016" y="2873957"/>
                  <a:pt x="7596394" y="2818949"/>
                </a:cubicBezTo>
                <a:cubicBezTo>
                  <a:pt x="7381772" y="2763941"/>
                  <a:pt x="6976874" y="3120142"/>
                  <a:pt x="6757743" y="3094892"/>
                </a:cubicBezTo>
                <a:cubicBezTo>
                  <a:pt x="6526888" y="3066035"/>
                  <a:pt x="6252749" y="3172445"/>
                  <a:pt x="6021894" y="3143588"/>
                </a:cubicBezTo>
                <a:lnTo>
                  <a:pt x="4528555" y="2781075"/>
                </a:lnTo>
                <a:cubicBezTo>
                  <a:pt x="4040695" y="2719754"/>
                  <a:pt x="3949589" y="2961482"/>
                  <a:pt x="3781885" y="2932573"/>
                </a:cubicBezTo>
                <a:lnTo>
                  <a:pt x="3527744" y="2824050"/>
                </a:lnTo>
                <a:cubicBezTo>
                  <a:pt x="3349193" y="2787979"/>
                  <a:pt x="3197561" y="2691748"/>
                  <a:pt x="2694344" y="2607934"/>
                </a:cubicBezTo>
                <a:cubicBezTo>
                  <a:pt x="2236216" y="2534942"/>
                  <a:pt x="1246093" y="2304035"/>
                  <a:pt x="881776" y="2256241"/>
                </a:cubicBezTo>
                <a:cubicBezTo>
                  <a:pt x="517459" y="2208447"/>
                  <a:pt x="597717" y="2315759"/>
                  <a:pt x="519263" y="2218367"/>
                </a:cubicBezTo>
                <a:cubicBezTo>
                  <a:pt x="8832" y="2051590"/>
                  <a:pt x="333497" y="1992923"/>
                  <a:pt x="308247" y="1801747"/>
                </a:cubicBezTo>
                <a:cubicBezTo>
                  <a:pt x="282997" y="1610571"/>
                  <a:pt x="434469" y="1478009"/>
                  <a:pt x="356943" y="1174111"/>
                </a:cubicBezTo>
                <a:lnTo>
                  <a:pt x="0" y="0"/>
                </a:lnTo>
                <a:close/>
              </a:path>
            </a:pathLst>
          </a:custGeom>
          <a:solidFill>
            <a:schemeClr val="tx1">
              <a:lumMod val="95000"/>
              <a:lumOff val="5000"/>
            </a:schemeClr>
          </a:solidFill>
        </p:spPr>
        <p:txBody>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2274072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_Пользовательский макет">
  <p:cSld name="23_Пользовательский макет">
    <p:spTree>
      <p:nvGrpSpPr>
        <p:cNvPr id="1" name="Shape 78"/>
        <p:cNvGrpSpPr/>
        <p:nvPr/>
      </p:nvGrpSpPr>
      <p:grpSpPr>
        <a:xfrm>
          <a:off x="0" y="0"/>
          <a:ext cx="0" cy="0"/>
          <a:chOff x="0" y="0"/>
          <a:chExt cx="0" cy="0"/>
        </a:xfrm>
      </p:grpSpPr>
      <p:sp>
        <p:nvSpPr>
          <p:cNvPr id="79" name="Google Shape;79;p41"/>
          <p:cNvSpPr>
            <a:spLocks noGrp="1"/>
          </p:cNvSpPr>
          <p:nvPr>
            <p:ph type="pic" idx="2"/>
          </p:nvPr>
        </p:nvSpPr>
        <p:spPr>
          <a:xfrm>
            <a:off x="1679509" y="0"/>
            <a:ext cx="4993283" cy="6858000"/>
          </a:xfrm>
          <a:prstGeom prst="parallelogram">
            <a:avLst>
              <a:gd name="adj" fmla="val 42227"/>
            </a:avLst>
          </a:prstGeom>
          <a:solidFill>
            <a:srgbClr val="0C0C0C"/>
          </a:solid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9_Пользовательский макет">
    <p:spTree>
      <p:nvGrpSpPr>
        <p:cNvPr id="1" name=""/>
        <p:cNvGrpSpPr/>
        <p:nvPr/>
      </p:nvGrpSpPr>
      <p:grpSpPr>
        <a:xfrm>
          <a:off x="0" y="0"/>
          <a:ext cx="0" cy="0"/>
          <a:chOff x="0" y="0"/>
          <a:chExt cx="0" cy="0"/>
        </a:xfrm>
      </p:grpSpPr>
      <p:sp>
        <p:nvSpPr>
          <p:cNvPr id="10" name="Рисунок 9"/>
          <p:cNvSpPr>
            <a:spLocks noGrp="1"/>
          </p:cNvSpPr>
          <p:nvPr>
            <p:ph type="pic" sz="quarter" idx="14" hasCustomPrompt="1"/>
          </p:nvPr>
        </p:nvSpPr>
        <p:spPr>
          <a:xfrm>
            <a:off x="1190258" y="966755"/>
            <a:ext cx="3448388" cy="4965036"/>
          </a:xfrm>
          <a:custGeom>
            <a:avLst/>
            <a:gdLst>
              <a:gd name="connsiteX0" fmla="*/ 2115148 w 2586291"/>
              <a:gd name="connsiteY0" fmla="*/ 2839506 h 3723777"/>
              <a:gd name="connsiteX1" fmla="*/ 2387241 w 2586291"/>
              <a:gd name="connsiteY1" fmla="*/ 2839506 h 3723777"/>
              <a:gd name="connsiteX2" fmla="*/ 2497324 w 2586291"/>
              <a:gd name="connsiteY2" fmla="*/ 3059672 h 3723777"/>
              <a:gd name="connsiteX3" fmla="*/ 2387241 w 2586291"/>
              <a:gd name="connsiteY3" fmla="*/ 3279838 h 3723777"/>
              <a:gd name="connsiteX4" fmla="*/ 2115148 w 2586291"/>
              <a:gd name="connsiteY4" fmla="*/ 3279838 h 3723777"/>
              <a:gd name="connsiteX5" fmla="*/ 2005065 w 2586291"/>
              <a:gd name="connsiteY5" fmla="*/ 3059672 h 3723777"/>
              <a:gd name="connsiteX6" fmla="*/ 1149517 w 2586291"/>
              <a:gd name="connsiteY6" fmla="*/ 2835899 h 3723777"/>
              <a:gd name="connsiteX7" fmla="*/ 1698161 w 2586291"/>
              <a:gd name="connsiteY7" fmla="*/ 2835899 h 3723777"/>
              <a:gd name="connsiteX8" fmla="*/ 1920130 w 2586291"/>
              <a:gd name="connsiteY8" fmla="*/ 3279838 h 3723777"/>
              <a:gd name="connsiteX9" fmla="*/ 1698161 w 2586291"/>
              <a:gd name="connsiteY9" fmla="*/ 3723777 h 3723777"/>
              <a:gd name="connsiteX10" fmla="*/ 1149517 w 2586291"/>
              <a:gd name="connsiteY10" fmla="*/ 3723777 h 3723777"/>
              <a:gd name="connsiteX11" fmla="*/ 927547 w 2586291"/>
              <a:gd name="connsiteY11" fmla="*/ 3279838 h 3723777"/>
              <a:gd name="connsiteX12" fmla="*/ 418429 w 2586291"/>
              <a:gd name="connsiteY12" fmla="*/ 1796071 h 3723777"/>
              <a:gd name="connsiteX13" fmla="*/ 967073 w 2586291"/>
              <a:gd name="connsiteY13" fmla="*/ 1796071 h 3723777"/>
              <a:gd name="connsiteX14" fmla="*/ 1189042 w 2586291"/>
              <a:gd name="connsiteY14" fmla="*/ 2240010 h 3723777"/>
              <a:gd name="connsiteX15" fmla="*/ 967073 w 2586291"/>
              <a:gd name="connsiteY15" fmla="*/ 2683949 h 3723777"/>
              <a:gd name="connsiteX16" fmla="*/ 418429 w 2586291"/>
              <a:gd name="connsiteY16" fmla="*/ 2683949 h 3723777"/>
              <a:gd name="connsiteX17" fmla="*/ 196459 w 2586291"/>
              <a:gd name="connsiteY17" fmla="*/ 2240010 h 3723777"/>
              <a:gd name="connsiteX18" fmla="*/ 1683796 w 2586291"/>
              <a:gd name="connsiteY18" fmla="*/ 1514944 h 3723777"/>
              <a:gd name="connsiteX19" fmla="*/ 2326334 w 2586291"/>
              <a:gd name="connsiteY19" fmla="*/ 1514944 h 3723777"/>
              <a:gd name="connsiteX20" fmla="*/ 2586291 w 2586291"/>
              <a:gd name="connsiteY20" fmla="*/ 2034858 h 3723777"/>
              <a:gd name="connsiteX21" fmla="*/ 2326334 w 2586291"/>
              <a:gd name="connsiteY21" fmla="*/ 2554772 h 3723777"/>
              <a:gd name="connsiteX22" fmla="*/ 1683796 w 2586291"/>
              <a:gd name="connsiteY22" fmla="*/ 2554772 h 3723777"/>
              <a:gd name="connsiteX23" fmla="*/ 1423839 w 2586291"/>
              <a:gd name="connsiteY23" fmla="*/ 2034858 h 3723777"/>
              <a:gd name="connsiteX24" fmla="*/ 378736 w 2586291"/>
              <a:gd name="connsiteY24" fmla="*/ 0 h 3723777"/>
              <a:gd name="connsiteX25" fmla="*/ 1314862 w 2586291"/>
              <a:gd name="connsiteY25" fmla="*/ 0 h 3723777"/>
              <a:gd name="connsiteX26" fmla="*/ 1693598 w 2586291"/>
              <a:gd name="connsiteY26" fmla="*/ 757472 h 3723777"/>
              <a:gd name="connsiteX27" fmla="*/ 1314862 w 2586291"/>
              <a:gd name="connsiteY27" fmla="*/ 1514944 h 3723777"/>
              <a:gd name="connsiteX28" fmla="*/ 378736 w 2586291"/>
              <a:gd name="connsiteY28" fmla="*/ 1514944 h 3723777"/>
              <a:gd name="connsiteX29" fmla="*/ 0 w 2586291"/>
              <a:gd name="connsiteY29" fmla="*/ 757472 h 372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86291" h="3723777">
                <a:moveTo>
                  <a:pt x="2115148" y="2839506"/>
                </a:moveTo>
                <a:lnTo>
                  <a:pt x="2387241" y="2839506"/>
                </a:lnTo>
                <a:lnTo>
                  <a:pt x="2497324" y="3059672"/>
                </a:lnTo>
                <a:lnTo>
                  <a:pt x="2387241" y="3279838"/>
                </a:lnTo>
                <a:lnTo>
                  <a:pt x="2115148" y="3279838"/>
                </a:lnTo>
                <a:lnTo>
                  <a:pt x="2005065" y="3059672"/>
                </a:lnTo>
                <a:close/>
                <a:moveTo>
                  <a:pt x="1149517" y="2835899"/>
                </a:moveTo>
                <a:lnTo>
                  <a:pt x="1698161" y="2835899"/>
                </a:lnTo>
                <a:lnTo>
                  <a:pt x="1920130" y="3279838"/>
                </a:lnTo>
                <a:lnTo>
                  <a:pt x="1698161" y="3723777"/>
                </a:lnTo>
                <a:lnTo>
                  <a:pt x="1149517" y="3723777"/>
                </a:lnTo>
                <a:lnTo>
                  <a:pt x="927547" y="3279838"/>
                </a:lnTo>
                <a:close/>
                <a:moveTo>
                  <a:pt x="418429" y="1796071"/>
                </a:moveTo>
                <a:lnTo>
                  <a:pt x="967073" y="1796071"/>
                </a:lnTo>
                <a:lnTo>
                  <a:pt x="1189042" y="2240010"/>
                </a:lnTo>
                <a:lnTo>
                  <a:pt x="967073" y="2683949"/>
                </a:lnTo>
                <a:lnTo>
                  <a:pt x="418429" y="2683949"/>
                </a:lnTo>
                <a:lnTo>
                  <a:pt x="196459" y="2240010"/>
                </a:lnTo>
                <a:close/>
                <a:moveTo>
                  <a:pt x="1683796" y="1514944"/>
                </a:moveTo>
                <a:lnTo>
                  <a:pt x="2326334" y="1514944"/>
                </a:lnTo>
                <a:lnTo>
                  <a:pt x="2586291" y="2034858"/>
                </a:lnTo>
                <a:lnTo>
                  <a:pt x="2326334" y="2554772"/>
                </a:lnTo>
                <a:lnTo>
                  <a:pt x="1683796" y="2554772"/>
                </a:lnTo>
                <a:lnTo>
                  <a:pt x="1423839" y="2034858"/>
                </a:lnTo>
                <a:close/>
                <a:moveTo>
                  <a:pt x="378736" y="0"/>
                </a:moveTo>
                <a:lnTo>
                  <a:pt x="1314862" y="0"/>
                </a:lnTo>
                <a:lnTo>
                  <a:pt x="1693598" y="757472"/>
                </a:lnTo>
                <a:lnTo>
                  <a:pt x="1314862" y="1514944"/>
                </a:lnTo>
                <a:lnTo>
                  <a:pt x="378736" y="1514944"/>
                </a:lnTo>
                <a:lnTo>
                  <a:pt x="0" y="757472"/>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91715980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50_Пользовательский макет">
    <p:spTree>
      <p:nvGrpSpPr>
        <p:cNvPr id="1" name=""/>
        <p:cNvGrpSpPr/>
        <p:nvPr/>
      </p:nvGrpSpPr>
      <p:grpSpPr>
        <a:xfrm>
          <a:off x="0" y="0"/>
          <a:ext cx="0" cy="0"/>
          <a:chOff x="0" y="0"/>
          <a:chExt cx="0" cy="0"/>
        </a:xfrm>
      </p:grpSpPr>
      <p:sp>
        <p:nvSpPr>
          <p:cNvPr id="14" name="Рисунок 13"/>
          <p:cNvSpPr>
            <a:spLocks noGrp="1" noChangeAspect="1"/>
          </p:cNvSpPr>
          <p:nvPr>
            <p:ph type="pic" sz="quarter" idx="10" hasCustomPrompt="1"/>
          </p:nvPr>
        </p:nvSpPr>
        <p:spPr>
          <a:xfrm rot="13560000">
            <a:off x="-1394261" y="-1468747"/>
            <a:ext cx="9546903" cy="9689233"/>
          </a:xfrm>
          <a:custGeom>
            <a:avLst/>
            <a:gdLst>
              <a:gd name="connsiteX0" fmla="*/ 3366362 w 7160177"/>
              <a:gd name="connsiteY0" fmla="*/ 3601114 h 7266925"/>
              <a:gd name="connsiteX1" fmla="*/ 0 w 7160177"/>
              <a:gd name="connsiteY1" fmla="*/ 3581210 h 7266925"/>
              <a:gd name="connsiteX2" fmla="*/ 3387218 w 7160177"/>
              <a:gd name="connsiteY2" fmla="*/ 73642 h 7266925"/>
              <a:gd name="connsiteX3" fmla="*/ 7053517 w 7160177"/>
              <a:gd name="connsiteY3" fmla="*/ 3681439 h 7266925"/>
              <a:gd name="connsiteX4" fmla="*/ 3591053 w 7160177"/>
              <a:gd name="connsiteY4" fmla="*/ 7266925 h 7266925"/>
              <a:gd name="connsiteX5" fmla="*/ 3528841 w 7160177"/>
              <a:gd name="connsiteY5" fmla="*/ 3702807 h 7266925"/>
              <a:gd name="connsiteX6" fmla="*/ 7092298 w 7160177"/>
              <a:gd name="connsiteY6" fmla="*/ 3640606 h 7266925"/>
              <a:gd name="connsiteX7" fmla="*/ 7160177 w 7160177"/>
              <a:gd name="connsiteY7" fmla="*/ 3570989 h 7266925"/>
              <a:gd name="connsiteX8" fmla="*/ 7157646 w 7160177"/>
              <a:gd name="connsiteY8" fmla="*/ 3573610 h 7266925"/>
              <a:gd name="connsiteX9" fmla="*/ 3465928 w 7160177"/>
              <a:gd name="connsiteY9" fmla="*/ 3573610 h 7266925"/>
              <a:gd name="connsiteX10" fmla="*/ 3465928 w 7160177"/>
              <a:gd name="connsiteY10" fmla="*/ 0 h 7266925"/>
              <a:gd name="connsiteX11" fmla="*/ 6964255 w 7160177"/>
              <a:gd name="connsiteY11" fmla="*/ 3378295 h 726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60177" h="7266925">
                <a:moveTo>
                  <a:pt x="3366362" y="3601114"/>
                </a:moveTo>
                <a:lnTo>
                  <a:pt x="0" y="3581210"/>
                </a:lnTo>
                <a:lnTo>
                  <a:pt x="3387218" y="73642"/>
                </a:lnTo>
                <a:close/>
                <a:moveTo>
                  <a:pt x="7053517" y="3681439"/>
                </a:moveTo>
                <a:lnTo>
                  <a:pt x="3591053" y="7266925"/>
                </a:lnTo>
                <a:lnTo>
                  <a:pt x="3528841" y="3702807"/>
                </a:lnTo>
                <a:lnTo>
                  <a:pt x="7092298" y="3640606"/>
                </a:lnTo>
                <a:close/>
                <a:moveTo>
                  <a:pt x="7160177" y="3570989"/>
                </a:moveTo>
                <a:lnTo>
                  <a:pt x="7157646" y="3573610"/>
                </a:lnTo>
                <a:lnTo>
                  <a:pt x="3465928" y="3573610"/>
                </a:lnTo>
                <a:lnTo>
                  <a:pt x="3465928" y="0"/>
                </a:lnTo>
                <a:lnTo>
                  <a:pt x="6964255" y="3378295"/>
                </a:lnTo>
                <a:close/>
              </a:path>
            </a:pathLst>
          </a:custGeom>
          <a:solidFill>
            <a:schemeClr val="tx1">
              <a:lumMod val="95000"/>
              <a:lumOff val="5000"/>
            </a:schemeClr>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7241249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1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2" hasCustomPrompt="1"/>
          </p:nvPr>
        </p:nvSpPr>
        <p:spPr>
          <a:xfrm rot="10800000">
            <a:off x="1428408" y="1318508"/>
            <a:ext cx="4819088" cy="4062272"/>
          </a:xfrm>
          <a:custGeom>
            <a:avLst/>
            <a:gdLst>
              <a:gd name="connsiteX0" fmla="*/ 3614316 w 3614316"/>
              <a:gd name="connsiteY0" fmla="*/ 1453776 h 3046704"/>
              <a:gd name="connsiteX1" fmla="*/ 1934629 w 3614316"/>
              <a:gd name="connsiteY1" fmla="*/ 1453776 h 3046704"/>
              <a:gd name="connsiteX2" fmla="*/ 2774473 w 3614316"/>
              <a:gd name="connsiteY2" fmla="*/ 37876 h 3046704"/>
              <a:gd name="connsiteX3" fmla="*/ 3614315 w 3614316"/>
              <a:gd name="connsiteY3" fmla="*/ 3046704 h 3046704"/>
              <a:gd name="connsiteX4" fmla="*/ 0 w 3614316"/>
              <a:gd name="connsiteY4" fmla="*/ 3046704 h 3046704"/>
              <a:gd name="connsiteX5" fmla="*/ 1807158 w 3614316"/>
              <a:gd name="connsiteY5" fmla="*/ 0 h 3046704"/>
              <a:gd name="connsiteX6" fmla="*/ 2258947 w 3614316"/>
              <a:gd name="connsiteY6" fmla="*/ 761676 h 3046704"/>
              <a:gd name="connsiteX7" fmla="*/ 1807158 w 3614316"/>
              <a:gd name="connsiteY7" fmla="*/ 1523352 h 3046704"/>
              <a:gd name="connsiteX8" fmla="*/ 2710737 w 3614316"/>
              <a:gd name="connsiteY8" fmla="*/ 1523352 h 304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316" h="3046704">
                <a:moveTo>
                  <a:pt x="3614316" y="1453776"/>
                </a:moveTo>
                <a:lnTo>
                  <a:pt x="1934629" y="1453776"/>
                </a:lnTo>
                <a:lnTo>
                  <a:pt x="2774473" y="37876"/>
                </a:lnTo>
                <a:close/>
                <a:moveTo>
                  <a:pt x="3614315" y="3046704"/>
                </a:moveTo>
                <a:lnTo>
                  <a:pt x="0" y="3046704"/>
                </a:lnTo>
                <a:lnTo>
                  <a:pt x="1807158" y="0"/>
                </a:lnTo>
                <a:lnTo>
                  <a:pt x="2258947" y="761676"/>
                </a:lnTo>
                <a:lnTo>
                  <a:pt x="1807158" y="1523352"/>
                </a:lnTo>
                <a:lnTo>
                  <a:pt x="2710737" y="1523352"/>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82264229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2_Пользовательский макет">
    <p:spTree>
      <p:nvGrpSpPr>
        <p:cNvPr id="1" name=""/>
        <p:cNvGrpSpPr/>
        <p:nvPr/>
      </p:nvGrpSpPr>
      <p:grpSpPr>
        <a:xfrm>
          <a:off x="0" y="0"/>
          <a:ext cx="0" cy="0"/>
          <a:chOff x="0" y="0"/>
          <a:chExt cx="0" cy="0"/>
        </a:xfrm>
      </p:grpSpPr>
      <p:sp>
        <p:nvSpPr>
          <p:cNvPr id="13" name="Рисунок 12"/>
          <p:cNvSpPr>
            <a:spLocks noGrp="1"/>
          </p:cNvSpPr>
          <p:nvPr>
            <p:ph type="pic" sz="quarter" idx="10" hasCustomPrompt="1"/>
          </p:nvPr>
        </p:nvSpPr>
        <p:spPr>
          <a:xfrm>
            <a:off x="800099" y="972749"/>
            <a:ext cx="4617765" cy="4568683"/>
          </a:xfrm>
          <a:custGeom>
            <a:avLst/>
            <a:gdLst>
              <a:gd name="connsiteX0" fmla="*/ 0 w 3463324"/>
              <a:gd name="connsiteY0" fmla="*/ 261037 h 3426512"/>
              <a:gd name="connsiteX1" fmla="*/ 2098931 w 3463324"/>
              <a:gd name="connsiteY1" fmla="*/ 261037 h 3426512"/>
              <a:gd name="connsiteX2" fmla="*/ 2098931 w 3463324"/>
              <a:gd name="connsiteY2" fmla="*/ 1365458 h 3426512"/>
              <a:gd name="connsiteX3" fmla="*/ 3165475 w 3463324"/>
              <a:gd name="connsiteY3" fmla="*/ 1365458 h 3426512"/>
              <a:gd name="connsiteX4" fmla="*/ 3165475 w 3463324"/>
              <a:gd name="connsiteY4" fmla="*/ 3426512 h 3426512"/>
              <a:gd name="connsiteX5" fmla="*/ 0 w 3463324"/>
              <a:gd name="connsiteY5" fmla="*/ 3426512 h 3426512"/>
              <a:gd name="connsiteX6" fmla="*/ 2192564 w 3463324"/>
              <a:gd name="connsiteY6" fmla="*/ 130431 h 3426512"/>
              <a:gd name="connsiteX7" fmla="*/ 2729809 w 3463324"/>
              <a:gd name="connsiteY7" fmla="*/ 130431 h 3426512"/>
              <a:gd name="connsiteX8" fmla="*/ 2729809 w 3463324"/>
              <a:gd name="connsiteY8" fmla="*/ 733971 h 3426512"/>
              <a:gd name="connsiteX9" fmla="*/ 3338880 w 3463324"/>
              <a:gd name="connsiteY9" fmla="*/ 733971 h 3426512"/>
              <a:gd name="connsiteX10" fmla="*/ 3338880 w 3463324"/>
              <a:gd name="connsiteY10" fmla="*/ 1278230 h 3426512"/>
              <a:gd name="connsiteX11" fmla="*/ 2192564 w 3463324"/>
              <a:gd name="connsiteY11" fmla="*/ 1278230 h 3426512"/>
              <a:gd name="connsiteX12" fmla="*/ 2841579 w 3463324"/>
              <a:gd name="connsiteY12" fmla="*/ 0 h 3426512"/>
              <a:gd name="connsiteX13" fmla="*/ 3463324 w 3463324"/>
              <a:gd name="connsiteY13" fmla="*/ 0 h 3426512"/>
              <a:gd name="connsiteX14" fmla="*/ 3463324 w 3463324"/>
              <a:gd name="connsiteY14" fmla="*/ 622549 h 3426512"/>
              <a:gd name="connsiteX15" fmla="*/ 2841579 w 3463324"/>
              <a:gd name="connsiteY15" fmla="*/ 622549 h 342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3324" h="3426512">
                <a:moveTo>
                  <a:pt x="0" y="261037"/>
                </a:moveTo>
                <a:lnTo>
                  <a:pt x="2098931" y="261037"/>
                </a:lnTo>
                <a:lnTo>
                  <a:pt x="2098931" y="1365458"/>
                </a:lnTo>
                <a:lnTo>
                  <a:pt x="3165475" y="1365458"/>
                </a:lnTo>
                <a:lnTo>
                  <a:pt x="3165475" y="3426512"/>
                </a:lnTo>
                <a:lnTo>
                  <a:pt x="0" y="3426512"/>
                </a:lnTo>
                <a:close/>
                <a:moveTo>
                  <a:pt x="2192564" y="130431"/>
                </a:moveTo>
                <a:lnTo>
                  <a:pt x="2729809" y="130431"/>
                </a:lnTo>
                <a:lnTo>
                  <a:pt x="2729809" y="733971"/>
                </a:lnTo>
                <a:lnTo>
                  <a:pt x="3338880" y="733971"/>
                </a:lnTo>
                <a:lnTo>
                  <a:pt x="3338880" y="1278230"/>
                </a:lnTo>
                <a:lnTo>
                  <a:pt x="2192564" y="1278230"/>
                </a:lnTo>
                <a:close/>
                <a:moveTo>
                  <a:pt x="2841579" y="0"/>
                </a:moveTo>
                <a:lnTo>
                  <a:pt x="3463324" y="0"/>
                </a:lnTo>
                <a:lnTo>
                  <a:pt x="3463324" y="622549"/>
                </a:lnTo>
                <a:lnTo>
                  <a:pt x="2841579" y="622549"/>
                </a:lnTo>
                <a:close/>
              </a:path>
            </a:pathLst>
          </a:custGeom>
          <a:solidFill>
            <a:schemeClr val="tx1"/>
          </a:solidFill>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8576542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3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50799" y="0"/>
            <a:ext cx="4133563" cy="3310467"/>
          </a:xfrm>
          <a:custGeom>
            <a:avLst/>
            <a:gdLst>
              <a:gd name="connsiteX0" fmla="*/ 0 w 1882775"/>
              <a:gd name="connsiteY0" fmla="*/ 0 h 2482850"/>
              <a:gd name="connsiteX1" fmla="*/ 1882775 w 1882775"/>
              <a:gd name="connsiteY1" fmla="*/ 0 h 2482850"/>
              <a:gd name="connsiteX2" fmla="*/ 1882775 w 1882775"/>
              <a:gd name="connsiteY2" fmla="*/ 2482850 h 2482850"/>
              <a:gd name="connsiteX3" fmla="*/ 0 w 1882775"/>
              <a:gd name="connsiteY3" fmla="*/ 2482850 h 2482850"/>
              <a:gd name="connsiteX4" fmla="*/ 0 w 1882775"/>
              <a:gd name="connsiteY4" fmla="*/ 0 h 2482850"/>
              <a:gd name="connsiteX0" fmla="*/ 0 w 3100172"/>
              <a:gd name="connsiteY0" fmla="*/ 0 h 2482850"/>
              <a:gd name="connsiteX1" fmla="*/ 3100172 w 3100172"/>
              <a:gd name="connsiteY1" fmla="*/ 0 h 2482850"/>
              <a:gd name="connsiteX2" fmla="*/ 1882775 w 3100172"/>
              <a:gd name="connsiteY2" fmla="*/ 2482850 h 2482850"/>
              <a:gd name="connsiteX3" fmla="*/ 0 w 3100172"/>
              <a:gd name="connsiteY3" fmla="*/ 2482850 h 2482850"/>
              <a:gd name="connsiteX4" fmla="*/ 0 w 3100172"/>
              <a:gd name="connsiteY4" fmla="*/ 0 h 248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172" h="2482850">
                <a:moveTo>
                  <a:pt x="0" y="0"/>
                </a:moveTo>
                <a:lnTo>
                  <a:pt x="3100172" y="0"/>
                </a:lnTo>
                <a:lnTo>
                  <a:pt x="1882775" y="2482850"/>
                </a:lnTo>
                <a:lnTo>
                  <a:pt x="0" y="2482850"/>
                </a:lnTo>
                <a:lnTo>
                  <a:pt x="0" y="0"/>
                </a:lnTo>
                <a:close/>
              </a:path>
            </a:pathLst>
          </a:custGeom>
          <a:solidFill>
            <a:schemeClr val="tx1"/>
          </a:solidFill>
        </p:spPr>
        <p:txBody>
          <a:bodyPr/>
          <a:lstStyle>
            <a:lvl1pPr marL="0" indent="0">
              <a:buNone/>
              <a:defRPr/>
            </a:lvl1pPr>
          </a:lstStyle>
          <a:p>
            <a:r>
              <a:rPr lang="en-US"/>
              <a:t> </a:t>
            </a:r>
            <a:endParaRPr lang="ru-RU" dirty="0"/>
          </a:p>
        </p:txBody>
      </p:sp>
      <p:sp>
        <p:nvSpPr>
          <p:cNvPr id="7" name="Рисунок 6"/>
          <p:cNvSpPr>
            <a:spLocks noGrp="1"/>
          </p:cNvSpPr>
          <p:nvPr>
            <p:ph type="pic" sz="quarter" idx="11" hasCustomPrompt="1"/>
          </p:nvPr>
        </p:nvSpPr>
        <p:spPr>
          <a:xfrm>
            <a:off x="1680909" y="1806733"/>
            <a:ext cx="6096764" cy="3564467"/>
          </a:xfrm>
          <a:prstGeom prst="parallelogram">
            <a:avLst>
              <a:gd name="adj" fmla="val 48478"/>
            </a:avLst>
          </a:prstGeom>
          <a:solidFill>
            <a:schemeClr val="tx1"/>
          </a:solidFill>
        </p:spPr>
        <p:txBody>
          <a:bodyPr/>
          <a:lstStyle>
            <a:lvl1pPr marL="0" indent="0">
              <a:buNone/>
              <a:defRPr/>
            </a:lvl1pPr>
          </a:lstStyle>
          <a:p>
            <a:r>
              <a:rPr lang="en-US" dirty="0"/>
              <a:t> </a:t>
            </a:r>
            <a:endParaRPr lang="ru-RU" dirty="0"/>
          </a:p>
        </p:txBody>
      </p:sp>
    </p:spTree>
    <p:extLst>
      <p:ext uri="{BB962C8B-B14F-4D97-AF65-F5344CB8AC3E}">
        <p14:creationId xmlns:p14="http://schemas.microsoft.com/office/powerpoint/2010/main" val="341710650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6001389" y="2070477"/>
            <a:ext cx="5526904" cy="4787524"/>
          </a:xfrm>
          <a:prstGeom prst="triangle">
            <a:avLst/>
          </a:prstGeom>
          <a:solidFill>
            <a:schemeClr val="tx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345741411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5_Пользовательский макет">
    <p:spTree>
      <p:nvGrpSpPr>
        <p:cNvPr id="1" name=""/>
        <p:cNvGrpSpPr/>
        <p:nvPr/>
      </p:nvGrpSpPr>
      <p:grpSpPr>
        <a:xfrm>
          <a:off x="0" y="0"/>
          <a:ext cx="0" cy="0"/>
          <a:chOff x="0" y="0"/>
          <a:chExt cx="0" cy="0"/>
        </a:xfrm>
      </p:grpSpPr>
      <p:sp>
        <p:nvSpPr>
          <p:cNvPr id="16" name="Рисунок 15"/>
          <p:cNvSpPr>
            <a:spLocks noGrp="1"/>
          </p:cNvSpPr>
          <p:nvPr>
            <p:ph type="pic" sz="quarter" idx="15" hasCustomPrompt="1"/>
          </p:nvPr>
        </p:nvSpPr>
        <p:spPr>
          <a:xfrm rot="2700000">
            <a:off x="1498724" y="1009012"/>
            <a:ext cx="2688651" cy="4668451"/>
          </a:xfrm>
          <a:custGeom>
            <a:avLst/>
            <a:gdLst>
              <a:gd name="connsiteX0" fmla="*/ 1826786 w 2016488"/>
              <a:gd name="connsiteY0" fmla="*/ 1042830 h 3501338"/>
              <a:gd name="connsiteX1" fmla="*/ 1905363 w 2016488"/>
              <a:gd name="connsiteY1" fmla="*/ 1010282 h 3501338"/>
              <a:gd name="connsiteX2" fmla="*/ 2016488 w 2016488"/>
              <a:gd name="connsiteY2" fmla="*/ 1121407 h 3501338"/>
              <a:gd name="connsiteX3" fmla="*/ 2016488 w 2016488"/>
              <a:gd name="connsiteY3" fmla="*/ 2996403 h 3501338"/>
              <a:gd name="connsiteX4" fmla="*/ 1905363 w 2016488"/>
              <a:gd name="connsiteY4" fmla="*/ 3107528 h 3501338"/>
              <a:gd name="connsiteX5" fmla="*/ 1794238 w 2016488"/>
              <a:gd name="connsiteY5" fmla="*/ 2996403 h 3501338"/>
              <a:gd name="connsiteX6" fmla="*/ 1794238 w 2016488"/>
              <a:gd name="connsiteY6" fmla="*/ 1121407 h 3501338"/>
              <a:gd name="connsiteX7" fmla="*/ 1826786 w 2016488"/>
              <a:gd name="connsiteY7" fmla="*/ 1042830 h 3501338"/>
              <a:gd name="connsiteX8" fmla="*/ 1111672 w 2016488"/>
              <a:gd name="connsiteY8" fmla="*/ 980645 h 3501338"/>
              <a:gd name="connsiteX9" fmla="*/ 1190250 w 2016488"/>
              <a:gd name="connsiteY9" fmla="*/ 948098 h 3501338"/>
              <a:gd name="connsiteX10" fmla="*/ 1301375 w 2016488"/>
              <a:gd name="connsiteY10" fmla="*/ 1059223 h 3501338"/>
              <a:gd name="connsiteX11" fmla="*/ 1301375 w 2016488"/>
              <a:gd name="connsiteY11" fmla="*/ 3390213 h 3501338"/>
              <a:gd name="connsiteX12" fmla="*/ 1190250 w 2016488"/>
              <a:gd name="connsiteY12" fmla="*/ 3501338 h 3501338"/>
              <a:gd name="connsiteX13" fmla="*/ 1079125 w 2016488"/>
              <a:gd name="connsiteY13" fmla="*/ 3390213 h 3501338"/>
              <a:gd name="connsiteX14" fmla="*/ 1079125 w 2016488"/>
              <a:gd name="connsiteY14" fmla="*/ 1059223 h 3501338"/>
              <a:gd name="connsiteX15" fmla="*/ 1111672 w 2016488"/>
              <a:gd name="connsiteY15" fmla="*/ 980645 h 3501338"/>
              <a:gd name="connsiteX16" fmla="*/ 1465363 w 2016488"/>
              <a:gd name="connsiteY16" fmla="*/ 216710 h 3501338"/>
              <a:gd name="connsiteX17" fmla="*/ 1543940 w 2016488"/>
              <a:gd name="connsiteY17" fmla="*/ 184162 h 3501338"/>
              <a:gd name="connsiteX18" fmla="*/ 1655065 w 2016488"/>
              <a:gd name="connsiteY18" fmla="*/ 295287 h 3501338"/>
              <a:gd name="connsiteX19" fmla="*/ 1655065 w 2016488"/>
              <a:gd name="connsiteY19" fmla="*/ 2195524 h 3501338"/>
              <a:gd name="connsiteX20" fmla="*/ 1543940 w 2016488"/>
              <a:gd name="connsiteY20" fmla="*/ 2306649 h 3501338"/>
              <a:gd name="connsiteX21" fmla="*/ 1432815 w 2016488"/>
              <a:gd name="connsiteY21" fmla="*/ 2195524 h 3501338"/>
              <a:gd name="connsiteX22" fmla="*/ 1432815 w 2016488"/>
              <a:gd name="connsiteY22" fmla="*/ 295287 h 3501338"/>
              <a:gd name="connsiteX23" fmla="*/ 1465363 w 2016488"/>
              <a:gd name="connsiteY23" fmla="*/ 216710 h 3501338"/>
              <a:gd name="connsiteX24" fmla="*/ 380350 w 2016488"/>
              <a:gd name="connsiteY24" fmla="*/ 593902 h 3501338"/>
              <a:gd name="connsiteX25" fmla="*/ 458927 w 2016488"/>
              <a:gd name="connsiteY25" fmla="*/ 561354 h 3501338"/>
              <a:gd name="connsiteX26" fmla="*/ 570052 w 2016488"/>
              <a:gd name="connsiteY26" fmla="*/ 672479 h 3501338"/>
              <a:gd name="connsiteX27" fmla="*/ 570052 w 2016488"/>
              <a:gd name="connsiteY27" fmla="*/ 3003469 h 3501338"/>
              <a:gd name="connsiteX28" fmla="*/ 458927 w 2016488"/>
              <a:gd name="connsiteY28" fmla="*/ 3114595 h 3501338"/>
              <a:gd name="connsiteX29" fmla="*/ 347802 w 2016488"/>
              <a:gd name="connsiteY29" fmla="*/ 3003469 h 3501338"/>
              <a:gd name="connsiteX30" fmla="*/ 347802 w 2016488"/>
              <a:gd name="connsiteY30" fmla="*/ 672479 h 3501338"/>
              <a:gd name="connsiteX31" fmla="*/ 380350 w 2016488"/>
              <a:gd name="connsiteY31" fmla="*/ 593902 h 3501338"/>
              <a:gd name="connsiteX32" fmla="*/ 748206 w 2016488"/>
              <a:gd name="connsiteY32" fmla="*/ 32548 h 3501338"/>
              <a:gd name="connsiteX33" fmla="*/ 826783 w 2016488"/>
              <a:gd name="connsiteY33" fmla="*/ 0 h 3501338"/>
              <a:gd name="connsiteX34" fmla="*/ 937908 w 2016488"/>
              <a:gd name="connsiteY34" fmla="*/ 111125 h 3501338"/>
              <a:gd name="connsiteX35" fmla="*/ 937908 w 2016488"/>
              <a:gd name="connsiteY35" fmla="*/ 2442115 h 3501338"/>
              <a:gd name="connsiteX36" fmla="*/ 826783 w 2016488"/>
              <a:gd name="connsiteY36" fmla="*/ 2553240 h 3501338"/>
              <a:gd name="connsiteX37" fmla="*/ 715658 w 2016488"/>
              <a:gd name="connsiteY37" fmla="*/ 2442115 h 3501338"/>
              <a:gd name="connsiteX38" fmla="*/ 715658 w 2016488"/>
              <a:gd name="connsiteY38" fmla="*/ 111125 h 3501338"/>
              <a:gd name="connsiteX39" fmla="*/ 748206 w 2016488"/>
              <a:gd name="connsiteY39" fmla="*/ 32548 h 3501338"/>
              <a:gd name="connsiteX40" fmla="*/ 32548 w 2016488"/>
              <a:gd name="connsiteY40" fmla="*/ 261781 h 3501338"/>
              <a:gd name="connsiteX41" fmla="*/ 111125 w 2016488"/>
              <a:gd name="connsiteY41" fmla="*/ 229233 h 3501338"/>
              <a:gd name="connsiteX42" fmla="*/ 222251 w 2016488"/>
              <a:gd name="connsiteY42" fmla="*/ 340358 h 3501338"/>
              <a:gd name="connsiteX43" fmla="*/ 222251 w 2016488"/>
              <a:gd name="connsiteY43" fmla="*/ 2671348 h 3501338"/>
              <a:gd name="connsiteX44" fmla="*/ 111126 w 2016488"/>
              <a:gd name="connsiteY44" fmla="*/ 2782473 h 3501338"/>
              <a:gd name="connsiteX45" fmla="*/ 1 w 2016488"/>
              <a:gd name="connsiteY45" fmla="*/ 2671348 h 3501338"/>
              <a:gd name="connsiteX46" fmla="*/ 0 w 2016488"/>
              <a:gd name="connsiteY46" fmla="*/ 340358 h 3501338"/>
              <a:gd name="connsiteX47" fmla="*/ 32548 w 2016488"/>
              <a:gd name="connsiteY47" fmla="*/ 261781 h 3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016488" h="3501338">
                <a:moveTo>
                  <a:pt x="1826786" y="1042830"/>
                </a:moveTo>
                <a:cubicBezTo>
                  <a:pt x="1846895" y="1022720"/>
                  <a:pt x="1874676" y="1010282"/>
                  <a:pt x="1905363" y="1010282"/>
                </a:cubicBezTo>
                <a:cubicBezTo>
                  <a:pt x="1966736" y="1010282"/>
                  <a:pt x="2016488" y="1060034"/>
                  <a:pt x="2016488" y="1121407"/>
                </a:cubicBezTo>
                <a:lnTo>
                  <a:pt x="2016488" y="2996403"/>
                </a:lnTo>
                <a:cubicBezTo>
                  <a:pt x="2016488" y="3057776"/>
                  <a:pt x="1966736" y="3107528"/>
                  <a:pt x="1905363" y="3107528"/>
                </a:cubicBezTo>
                <a:cubicBezTo>
                  <a:pt x="1843990" y="3107528"/>
                  <a:pt x="1794238" y="3057776"/>
                  <a:pt x="1794238" y="2996403"/>
                </a:cubicBezTo>
                <a:lnTo>
                  <a:pt x="1794238" y="1121407"/>
                </a:lnTo>
                <a:cubicBezTo>
                  <a:pt x="1794238" y="1090720"/>
                  <a:pt x="1806676" y="1062939"/>
                  <a:pt x="1826786" y="1042830"/>
                </a:cubicBezTo>
                <a:close/>
                <a:moveTo>
                  <a:pt x="1111672" y="980645"/>
                </a:moveTo>
                <a:cubicBezTo>
                  <a:pt x="1131782" y="960536"/>
                  <a:pt x="1159563" y="948098"/>
                  <a:pt x="1190250" y="948098"/>
                </a:cubicBezTo>
                <a:cubicBezTo>
                  <a:pt x="1251623" y="948098"/>
                  <a:pt x="1301375" y="997850"/>
                  <a:pt x="1301375" y="1059223"/>
                </a:cubicBezTo>
                <a:lnTo>
                  <a:pt x="1301375" y="3390213"/>
                </a:lnTo>
                <a:cubicBezTo>
                  <a:pt x="1301375" y="3451586"/>
                  <a:pt x="1251623" y="3501338"/>
                  <a:pt x="1190250" y="3501338"/>
                </a:cubicBezTo>
                <a:cubicBezTo>
                  <a:pt x="1128877" y="3501338"/>
                  <a:pt x="1079125" y="3451586"/>
                  <a:pt x="1079125" y="3390213"/>
                </a:cubicBezTo>
                <a:lnTo>
                  <a:pt x="1079125" y="1059223"/>
                </a:lnTo>
                <a:cubicBezTo>
                  <a:pt x="1079125" y="1028537"/>
                  <a:pt x="1091563" y="1000755"/>
                  <a:pt x="1111672" y="980645"/>
                </a:cubicBezTo>
                <a:close/>
                <a:moveTo>
                  <a:pt x="1465363" y="216710"/>
                </a:moveTo>
                <a:cubicBezTo>
                  <a:pt x="1485472" y="196600"/>
                  <a:pt x="1513253" y="184162"/>
                  <a:pt x="1543940" y="184162"/>
                </a:cubicBezTo>
                <a:cubicBezTo>
                  <a:pt x="1605313" y="184162"/>
                  <a:pt x="1655065" y="233914"/>
                  <a:pt x="1655065" y="295287"/>
                </a:cubicBezTo>
                <a:lnTo>
                  <a:pt x="1655065" y="2195524"/>
                </a:lnTo>
                <a:cubicBezTo>
                  <a:pt x="1655065" y="2256897"/>
                  <a:pt x="1605313" y="2306649"/>
                  <a:pt x="1543940" y="2306649"/>
                </a:cubicBezTo>
                <a:cubicBezTo>
                  <a:pt x="1482567" y="2306649"/>
                  <a:pt x="1432815" y="2256897"/>
                  <a:pt x="1432815" y="2195524"/>
                </a:cubicBezTo>
                <a:lnTo>
                  <a:pt x="1432815" y="295287"/>
                </a:lnTo>
                <a:cubicBezTo>
                  <a:pt x="1432815" y="264601"/>
                  <a:pt x="1445253" y="236820"/>
                  <a:pt x="1465363" y="216710"/>
                </a:cubicBezTo>
                <a:close/>
                <a:moveTo>
                  <a:pt x="380350" y="593902"/>
                </a:moveTo>
                <a:cubicBezTo>
                  <a:pt x="400460" y="573792"/>
                  <a:pt x="428241" y="561354"/>
                  <a:pt x="458927" y="561354"/>
                </a:cubicBezTo>
                <a:cubicBezTo>
                  <a:pt x="520300" y="561354"/>
                  <a:pt x="570052" y="611106"/>
                  <a:pt x="570052" y="672479"/>
                </a:cubicBezTo>
                <a:lnTo>
                  <a:pt x="570052" y="3003469"/>
                </a:lnTo>
                <a:cubicBezTo>
                  <a:pt x="570052" y="3064842"/>
                  <a:pt x="520300" y="3114594"/>
                  <a:pt x="458927" y="3114595"/>
                </a:cubicBezTo>
                <a:cubicBezTo>
                  <a:pt x="397554" y="3114595"/>
                  <a:pt x="347802" y="3064842"/>
                  <a:pt x="347802" y="3003469"/>
                </a:cubicBezTo>
                <a:lnTo>
                  <a:pt x="347802" y="672479"/>
                </a:lnTo>
                <a:cubicBezTo>
                  <a:pt x="347802" y="641793"/>
                  <a:pt x="360240" y="614012"/>
                  <a:pt x="380350" y="593902"/>
                </a:cubicBezTo>
                <a:close/>
                <a:moveTo>
                  <a:pt x="748206" y="32548"/>
                </a:moveTo>
                <a:cubicBezTo>
                  <a:pt x="768316" y="12438"/>
                  <a:pt x="796097" y="0"/>
                  <a:pt x="826783" y="0"/>
                </a:cubicBezTo>
                <a:cubicBezTo>
                  <a:pt x="888156" y="0"/>
                  <a:pt x="937908" y="49752"/>
                  <a:pt x="937908" y="111125"/>
                </a:cubicBezTo>
                <a:lnTo>
                  <a:pt x="937908" y="2442115"/>
                </a:lnTo>
                <a:cubicBezTo>
                  <a:pt x="937908" y="2503488"/>
                  <a:pt x="888156" y="2553240"/>
                  <a:pt x="826783" y="2553240"/>
                </a:cubicBezTo>
                <a:cubicBezTo>
                  <a:pt x="765410" y="2553240"/>
                  <a:pt x="715658" y="2503488"/>
                  <a:pt x="715658" y="2442115"/>
                </a:cubicBezTo>
                <a:lnTo>
                  <a:pt x="715658" y="111125"/>
                </a:lnTo>
                <a:cubicBezTo>
                  <a:pt x="715658" y="80439"/>
                  <a:pt x="728096" y="52657"/>
                  <a:pt x="748206" y="32548"/>
                </a:cubicBezTo>
                <a:close/>
                <a:moveTo>
                  <a:pt x="32548" y="261781"/>
                </a:moveTo>
                <a:cubicBezTo>
                  <a:pt x="52658" y="241672"/>
                  <a:pt x="80439" y="229234"/>
                  <a:pt x="111125" y="229233"/>
                </a:cubicBezTo>
                <a:cubicBezTo>
                  <a:pt x="172499" y="229233"/>
                  <a:pt x="222251" y="278985"/>
                  <a:pt x="222251" y="340358"/>
                </a:cubicBezTo>
                <a:lnTo>
                  <a:pt x="222251" y="2671348"/>
                </a:lnTo>
                <a:cubicBezTo>
                  <a:pt x="222251" y="2732721"/>
                  <a:pt x="172499" y="2782473"/>
                  <a:pt x="111126" y="2782473"/>
                </a:cubicBezTo>
                <a:cubicBezTo>
                  <a:pt x="49753" y="2782473"/>
                  <a:pt x="1" y="2732721"/>
                  <a:pt x="1" y="2671348"/>
                </a:cubicBezTo>
                <a:lnTo>
                  <a:pt x="0" y="340358"/>
                </a:lnTo>
                <a:cubicBezTo>
                  <a:pt x="1" y="309672"/>
                  <a:pt x="12439" y="281891"/>
                  <a:pt x="32548" y="261781"/>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6804458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gradFill>
            <a:gsLst>
              <a:gs pos="0">
                <a:srgbClr val="FFD44D"/>
              </a:gs>
              <a:gs pos="100000">
                <a:srgbClr val="ED793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53990936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56_Пользовательский макет">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1" y="0"/>
            <a:ext cx="12199215" cy="6858000"/>
          </a:xfrm>
          <a:prstGeom prst="rect">
            <a:avLst/>
          </a:prstGeom>
          <a:gradFill>
            <a:gsLst>
              <a:gs pos="0">
                <a:srgbClr val="28B5D1"/>
              </a:gs>
              <a:gs pos="100000">
                <a:srgbClr val="2F5EE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73533184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7_Пользовательский макет">
    <p:spTree>
      <p:nvGrpSpPr>
        <p:cNvPr id="1" name=""/>
        <p:cNvGrpSpPr/>
        <p:nvPr/>
      </p:nvGrpSpPr>
      <p:grpSpPr>
        <a:xfrm>
          <a:off x="0" y="0"/>
          <a:ext cx="0" cy="0"/>
          <a:chOff x="0" y="0"/>
          <a:chExt cx="0" cy="0"/>
        </a:xfrm>
      </p:grpSpPr>
      <p:sp>
        <p:nvSpPr>
          <p:cNvPr id="5" name="Picture Placeholder 7"/>
          <p:cNvSpPr>
            <a:spLocks noGrp="1"/>
          </p:cNvSpPr>
          <p:nvPr>
            <p:ph type="pic" sz="quarter" idx="10" hasCustomPrompt="1"/>
          </p:nvPr>
        </p:nvSpPr>
        <p:spPr>
          <a:xfrm>
            <a:off x="1" y="0"/>
            <a:ext cx="12199215" cy="6858000"/>
          </a:xfrm>
          <a:prstGeom prst="rect">
            <a:avLst/>
          </a:prstGeom>
          <a:gradFill>
            <a:gsLst>
              <a:gs pos="0">
                <a:srgbClr val="31B782"/>
              </a:gs>
              <a:gs pos="100000">
                <a:srgbClr val="128C46"/>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6346225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Титульный слайд">
  <p:cSld name="7_Титульный слайд">
    <p:spTree>
      <p:nvGrpSpPr>
        <p:cNvPr id="1" name="Shape 80"/>
        <p:cNvGrpSpPr/>
        <p:nvPr/>
      </p:nvGrpSpPr>
      <p:grpSpPr>
        <a:xfrm>
          <a:off x="0" y="0"/>
          <a:ext cx="0" cy="0"/>
          <a:chOff x="0" y="0"/>
          <a:chExt cx="0" cy="0"/>
        </a:xfrm>
      </p:grpSpPr>
      <p:sp>
        <p:nvSpPr>
          <p:cNvPr id="81" name="Google Shape;81;p4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8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F8F8F"/>
              </a:gs>
              <a:gs pos="100000">
                <a:srgbClr val="3C3C3C"/>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54196940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59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874EE8"/>
              </a:gs>
              <a:gs pos="100000">
                <a:srgbClr val="2F1789"/>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58037992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60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FFD478"/>
              </a:gs>
              <a:gs pos="100000">
                <a:srgbClr val="FFBD51"/>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402284091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61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AF9680"/>
              </a:gs>
              <a:gs pos="100000">
                <a:srgbClr val="65554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49161127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62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35DB6"/>
              </a:gs>
              <a:gs pos="100000">
                <a:srgbClr val="0C1F3D"/>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31628871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63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2E949D"/>
              </a:gs>
              <a:gs pos="100000">
                <a:srgbClr val="155058"/>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38240311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4_Пользовательский макет">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2199215" cy="6858000"/>
          </a:xfrm>
          <a:prstGeom prst="rect">
            <a:avLst/>
          </a:prstGeom>
          <a:gradFill>
            <a:gsLst>
              <a:gs pos="0">
                <a:srgbClr val="E62820"/>
              </a:gs>
              <a:gs pos="100000">
                <a:srgbClr val="AB1F1B"/>
              </a:gs>
            </a:gsLst>
            <a:lin ang="4140000" scaled="0"/>
          </a:gra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1608043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_Пользовательский макет">
  <p:cSld name="24_Пользовательский макет">
    <p:spTree>
      <p:nvGrpSpPr>
        <p:cNvPr id="1" name="Shape 82"/>
        <p:cNvGrpSpPr/>
        <p:nvPr/>
      </p:nvGrpSpPr>
      <p:grpSpPr>
        <a:xfrm>
          <a:off x="0" y="0"/>
          <a:ext cx="0" cy="0"/>
          <a:chOff x="0" y="0"/>
          <a:chExt cx="0" cy="0"/>
        </a:xfrm>
      </p:grpSpPr>
      <p:sp>
        <p:nvSpPr>
          <p:cNvPr id="83" name="Google Shape;83;p43"/>
          <p:cNvSpPr>
            <a:spLocks noGrp="1"/>
          </p:cNvSpPr>
          <p:nvPr>
            <p:ph type="pic" idx="2"/>
          </p:nvPr>
        </p:nvSpPr>
        <p:spPr>
          <a:xfrm rot="2700000">
            <a:off x="1343138" y="1972614"/>
            <a:ext cx="1312381" cy="1312381"/>
          </a:xfrm>
          <a:prstGeom prst="rect">
            <a:avLst/>
          </a:prstGeom>
          <a:solidFill>
            <a:srgbClr val="0C0C0C"/>
          </a:solidFill>
          <a:ln>
            <a:noFill/>
          </a:ln>
          <a:effectLst>
            <a:outerShdw blurRad="444500" algn="t" rotWithShape="0">
              <a:srgbClr val="000000">
                <a:alpha val="43921"/>
              </a:srgbClr>
            </a:outerShdw>
          </a:effectLst>
        </p:spPr>
      </p:sp>
      <p:sp>
        <p:nvSpPr>
          <p:cNvPr id="84" name="Google Shape;84;p43"/>
          <p:cNvSpPr>
            <a:spLocks noGrp="1"/>
          </p:cNvSpPr>
          <p:nvPr>
            <p:ph type="pic" idx="3"/>
          </p:nvPr>
        </p:nvSpPr>
        <p:spPr>
          <a:xfrm rot="2700000">
            <a:off x="5407698" y="1972612"/>
            <a:ext cx="1312381" cy="1312381"/>
          </a:xfrm>
          <a:prstGeom prst="rect">
            <a:avLst/>
          </a:prstGeom>
          <a:solidFill>
            <a:srgbClr val="0C0C0C"/>
          </a:solidFill>
          <a:ln>
            <a:noFill/>
          </a:ln>
          <a:effectLst>
            <a:outerShdw blurRad="444500" algn="t" rotWithShape="0">
              <a:srgbClr val="000000">
                <a:alpha val="43921"/>
              </a:srgbClr>
            </a:outerShdw>
          </a:effectLst>
        </p:spPr>
      </p:sp>
      <p:sp>
        <p:nvSpPr>
          <p:cNvPr id="85" name="Google Shape;85;p43"/>
          <p:cNvSpPr>
            <a:spLocks noGrp="1"/>
          </p:cNvSpPr>
          <p:nvPr>
            <p:ph type="pic" idx="4"/>
          </p:nvPr>
        </p:nvSpPr>
        <p:spPr>
          <a:xfrm rot="2700000">
            <a:off x="9472256" y="1972612"/>
            <a:ext cx="1312381" cy="1312381"/>
          </a:xfrm>
          <a:prstGeom prst="rect">
            <a:avLst/>
          </a:prstGeom>
          <a:solidFill>
            <a:srgbClr val="0C0C0C"/>
          </a:solidFill>
          <a:ln>
            <a:noFill/>
          </a:ln>
          <a:effectLst>
            <a:outerShdw blurRad="444500" algn="t" rotWithShape="0">
              <a:srgbClr val="000000">
                <a:alpha val="43921"/>
              </a:srgb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_Пользовательский макет">
  <p:cSld name="25_Пользовательский макет">
    <p:spTree>
      <p:nvGrpSpPr>
        <p:cNvPr id="1" name="Shape 86"/>
        <p:cNvGrpSpPr/>
        <p:nvPr/>
      </p:nvGrpSpPr>
      <p:grpSpPr>
        <a:xfrm>
          <a:off x="0" y="0"/>
          <a:ext cx="0" cy="0"/>
          <a:chOff x="0" y="0"/>
          <a:chExt cx="0" cy="0"/>
        </a:xfrm>
      </p:grpSpPr>
      <p:sp>
        <p:nvSpPr>
          <p:cNvPr id="87" name="Google Shape;87;p44"/>
          <p:cNvSpPr>
            <a:spLocks noGrp="1"/>
          </p:cNvSpPr>
          <p:nvPr>
            <p:ph type="pic" idx="2"/>
          </p:nvPr>
        </p:nvSpPr>
        <p:spPr>
          <a:xfrm>
            <a:off x="1678518" y="1509184"/>
            <a:ext cx="1153583" cy="1151467"/>
          </a:xfrm>
          <a:prstGeom prst="ellipse">
            <a:avLst/>
          </a:prstGeom>
          <a:solidFill>
            <a:schemeClr val="lt1"/>
          </a:solidFill>
          <a:ln>
            <a:noFill/>
          </a:ln>
        </p:spPr>
      </p:sp>
      <p:sp>
        <p:nvSpPr>
          <p:cNvPr id="88" name="Google Shape;88;p44"/>
          <p:cNvSpPr>
            <a:spLocks noGrp="1"/>
          </p:cNvSpPr>
          <p:nvPr>
            <p:ph type="pic" idx="3"/>
          </p:nvPr>
        </p:nvSpPr>
        <p:spPr>
          <a:xfrm>
            <a:off x="1678517" y="3717032"/>
            <a:ext cx="1153583" cy="1151467"/>
          </a:xfrm>
          <a:prstGeom prst="ellipse">
            <a:avLst/>
          </a:prstGeom>
          <a:solidFill>
            <a:schemeClr val="lt1"/>
          </a:solidFill>
          <a:ln>
            <a:noFill/>
          </a:ln>
        </p:spPr>
      </p:sp>
      <p:sp>
        <p:nvSpPr>
          <p:cNvPr id="89" name="Google Shape;89;p44"/>
          <p:cNvSpPr>
            <a:spLocks noGrp="1"/>
          </p:cNvSpPr>
          <p:nvPr>
            <p:ph type="pic" idx="4"/>
          </p:nvPr>
        </p:nvSpPr>
        <p:spPr>
          <a:xfrm>
            <a:off x="6358467" y="1509184"/>
            <a:ext cx="1153583" cy="1151467"/>
          </a:xfrm>
          <a:prstGeom prst="ellipse">
            <a:avLst/>
          </a:prstGeom>
          <a:solidFill>
            <a:schemeClr val="lt1"/>
          </a:solidFill>
          <a:ln>
            <a:noFill/>
          </a:ln>
        </p:spPr>
      </p:sp>
      <p:sp>
        <p:nvSpPr>
          <p:cNvPr id="90" name="Google Shape;90;p44"/>
          <p:cNvSpPr>
            <a:spLocks noGrp="1"/>
          </p:cNvSpPr>
          <p:nvPr>
            <p:ph type="pic" idx="5"/>
          </p:nvPr>
        </p:nvSpPr>
        <p:spPr>
          <a:xfrm>
            <a:off x="6358466" y="3717032"/>
            <a:ext cx="1153583" cy="1151467"/>
          </a:xfrm>
          <a:prstGeom prst="ellipse">
            <a:avLst/>
          </a:prstGeom>
          <a:solidFill>
            <a:schemeClr val="lt1"/>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17"/>
        <p:cNvGrpSpPr/>
        <p:nvPr/>
      </p:nvGrpSpPr>
      <p:grpSpPr>
        <a:xfrm>
          <a:off x="0" y="0"/>
          <a:ext cx="0" cy="0"/>
          <a:chOff x="0" y="0"/>
          <a:chExt cx="0" cy="0"/>
        </a:xfrm>
      </p:grpSpPr>
      <p:sp>
        <p:nvSpPr>
          <p:cNvPr id="18" name="Google Shape;18;p17"/>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_Пользовательский макет">
  <p:cSld name="26_Пользовательский макет">
    <p:spTree>
      <p:nvGrpSpPr>
        <p:cNvPr id="1" name="Shape 91"/>
        <p:cNvGrpSpPr/>
        <p:nvPr/>
      </p:nvGrpSpPr>
      <p:grpSpPr>
        <a:xfrm>
          <a:off x="0" y="0"/>
          <a:ext cx="0" cy="0"/>
          <a:chOff x="0" y="0"/>
          <a:chExt cx="0" cy="0"/>
        </a:xfrm>
      </p:grpSpPr>
      <p:sp>
        <p:nvSpPr>
          <p:cNvPr id="92" name="Google Shape;92;p45"/>
          <p:cNvSpPr>
            <a:spLocks noGrp="1"/>
          </p:cNvSpPr>
          <p:nvPr>
            <p:ph type="pic" idx="2"/>
          </p:nvPr>
        </p:nvSpPr>
        <p:spPr>
          <a:xfrm>
            <a:off x="1678518" y="1509184"/>
            <a:ext cx="1153583" cy="1151467"/>
          </a:xfrm>
          <a:prstGeom prst="ellipse">
            <a:avLst/>
          </a:prstGeom>
          <a:solidFill>
            <a:schemeClr val="lt1"/>
          </a:solidFill>
          <a:ln>
            <a:noFill/>
          </a:ln>
        </p:spPr>
      </p:sp>
      <p:sp>
        <p:nvSpPr>
          <p:cNvPr id="93" name="Google Shape;93;p45"/>
          <p:cNvSpPr>
            <a:spLocks noGrp="1"/>
          </p:cNvSpPr>
          <p:nvPr>
            <p:ph type="pic" idx="3"/>
          </p:nvPr>
        </p:nvSpPr>
        <p:spPr>
          <a:xfrm>
            <a:off x="1678517" y="3717032"/>
            <a:ext cx="1153583" cy="1151467"/>
          </a:xfrm>
          <a:prstGeom prst="ellipse">
            <a:avLst/>
          </a:prstGeom>
          <a:solidFill>
            <a:schemeClr val="lt1"/>
          </a:solidFill>
          <a:ln>
            <a:noFill/>
          </a:ln>
        </p:spPr>
      </p:sp>
      <p:sp>
        <p:nvSpPr>
          <p:cNvPr id="94" name="Google Shape;94;p45"/>
          <p:cNvSpPr>
            <a:spLocks noGrp="1"/>
          </p:cNvSpPr>
          <p:nvPr>
            <p:ph type="pic" idx="4"/>
          </p:nvPr>
        </p:nvSpPr>
        <p:spPr>
          <a:xfrm>
            <a:off x="5663454" y="1509184"/>
            <a:ext cx="1153583" cy="1151467"/>
          </a:xfrm>
          <a:prstGeom prst="ellipse">
            <a:avLst/>
          </a:prstGeom>
          <a:solidFill>
            <a:schemeClr val="lt1"/>
          </a:solidFill>
          <a:ln>
            <a:noFill/>
          </a:ln>
        </p:spPr>
      </p:sp>
      <p:sp>
        <p:nvSpPr>
          <p:cNvPr id="95" name="Google Shape;95;p45"/>
          <p:cNvSpPr>
            <a:spLocks noGrp="1"/>
          </p:cNvSpPr>
          <p:nvPr>
            <p:ph type="pic" idx="5"/>
          </p:nvPr>
        </p:nvSpPr>
        <p:spPr>
          <a:xfrm>
            <a:off x="5663453" y="3717032"/>
            <a:ext cx="1153583" cy="1151467"/>
          </a:xfrm>
          <a:prstGeom prst="ellipse">
            <a:avLst/>
          </a:prstGeom>
          <a:solidFill>
            <a:schemeClr val="lt1"/>
          </a:solidFill>
          <a:ln>
            <a:noFill/>
          </a:ln>
        </p:spPr>
      </p:sp>
      <p:sp>
        <p:nvSpPr>
          <p:cNvPr id="96" name="Google Shape;96;p45"/>
          <p:cNvSpPr>
            <a:spLocks noGrp="1"/>
          </p:cNvSpPr>
          <p:nvPr>
            <p:ph type="pic" idx="6"/>
          </p:nvPr>
        </p:nvSpPr>
        <p:spPr>
          <a:xfrm>
            <a:off x="9648395" y="1516345"/>
            <a:ext cx="1153583" cy="1151467"/>
          </a:xfrm>
          <a:prstGeom prst="ellipse">
            <a:avLst/>
          </a:prstGeom>
          <a:solidFill>
            <a:schemeClr val="lt1"/>
          </a:solidFill>
          <a:ln>
            <a:noFill/>
          </a:ln>
        </p:spPr>
      </p:sp>
      <p:sp>
        <p:nvSpPr>
          <p:cNvPr id="97" name="Google Shape;97;p45"/>
          <p:cNvSpPr>
            <a:spLocks noGrp="1"/>
          </p:cNvSpPr>
          <p:nvPr>
            <p:ph type="pic" idx="7"/>
          </p:nvPr>
        </p:nvSpPr>
        <p:spPr>
          <a:xfrm>
            <a:off x="9648394" y="3724193"/>
            <a:ext cx="1153583" cy="1151467"/>
          </a:xfrm>
          <a:prstGeom prst="ellipse">
            <a:avLst/>
          </a:prstGeom>
          <a:solidFill>
            <a:schemeClr val="lt1"/>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_Пользовательский макет">
  <p:cSld name="27_Пользовательский макет">
    <p:spTree>
      <p:nvGrpSpPr>
        <p:cNvPr id="1" name="Shape 98"/>
        <p:cNvGrpSpPr/>
        <p:nvPr/>
      </p:nvGrpSpPr>
      <p:grpSpPr>
        <a:xfrm>
          <a:off x="0" y="0"/>
          <a:ext cx="0" cy="0"/>
          <a:chOff x="0" y="0"/>
          <a:chExt cx="0" cy="0"/>
        </a:xfrm>
      </p:grpSpPr>
      <p:sp>
        <p:nvSpPr>
          <p:cNvPr id="99" name="Google Shape;99;p46"/>
          <p:cNvSpPr>
            <a:spLocks noGrp="1"/>
          </p:cNvSpPr>
          <p:nvPr>
            <p:ph type="pic" idx="2"/>
          </p:nvPr>
        </p:nvSpPr>
        <p:spPr>
          <a:xfrm>
            <a:off x="1487489" y="1508787"/>
            <a:ext cx="1153583" cy="1151467"/>
          </a:xfrm>
          <a:prstGeom prst="ellipse">
            <a:avLst/>
          </a:prstGeom>
          <a:solidFill>
            <a:schemeClr val="lt1"/>
          </a:solidFill>
          <a:ln>
            <a:noFill/>
          </a:ln>
        </p:spPr>
      </p:sp>
      <p:sp>
        <p:nvSpPr>
          <p:cNvPr id="100" name="Google Shape;100;p46"/>
          <p:cNvSpPr>
            <a:spLocks noGrp="1"/>
          </p:cNvSpPr>
          <p:nvPr>
            <p:ph type="pic" idx="3"/>
          </p:nvPr>
        </p:nvSpPr>
        <p:spPr>
          <a:xfrm>
            <a:off x="1487487" y="3716635"/>
            <a:ext cx="1153583" cy="1151467"/>
          </a:xfrm>
          <a:prstGeom prst="ellipse">
            <a:avLst/>
          </a:prstGeom>
          <a:solidFill>
            <a:schemeClr val="lt1"/>
          </a:solidFill>
          <a:ln>
            <a:noFill/>
          </a:ln>
        </p:spPr>
      </p:sp>
      <p:sp>
        <p:nvSpPr>
          <p:cNvPr id="101" name="Google Shape;101;p46"/>
          <p:cNvSpPr>
            <a:spLocks noGrp="1"/>
          </p:cNvSpPr>
          <p:nvPr>
            <p:ph type="pic" idx="4"/>
          </p:nvPr>
        </p:nvSpPr>
        <p:spPr>
          <a:xfrm>
            <a:off x="4318842" y="1508787"/>
            <a:ext cx="1153583" cy="1151467"/>
          </a:xfrm>
          <a:prstGeom prst="ellipse">
            <a:avLst/>
          </a:prstGeom>
          <a:solidFill>
            <a:schemeClr val="lt1"/>
          </a:solidFill>
          <a:ln>
            <a:noFill/>
          </a:ln>
        </p:spPr>
      </p:sp>
      <p:sp>
        <p:nvSpPr>
          <p:cNvPr id="102" name="Google Shape;102;p46"/>
          <p:cNvSpPr>
            <a:spLocks noGrp="1"/>
          </p:cNvSpPr>
          <p:nvPr>
            <p:ph type="pic" idx="5"/>
          </p:nvPr>
        </p:nvSpPr>
        <p:spPr>
          <a:xfrm>
            <a:off x="4318841" y="3716635"/>
            <a:ext cx="1153583" cy="1151467"/>
          </a:xfrm>
          <a:prstGeom prst="ellipse">
            <a:avLst/>
          </a:prstGeom>
          <a:solidFill>
            <a:schemeClr val="lt1"/>
          </a:solidFill>
          <a:ln>
            <a:noFill/>
          </a:ln>
        </p:spPr>
      </p:sp>
      <p:sp>
        <p:nvSpPr>
          <p:cNvPr id="103" name="Google Shape;103;p46"/>
          <p:cNvSpPr>
            <a:spLocks noGrp="1"/>
          </p:cNvSpPr>
          <p:nvPr>
            <p:ph type="pic" idx="6"/>
          </p:nvPr>
        </p:nvSpPr>
        <p:spPr>
          <a:xfrm>
            <a:off x="7008595" y="1508787"/>
            <a:ext cx="1153583" cy="1151467"/>
          </a:xfrm>
          <a:prstGeom prst="ellipse">
            <a:avLst/>
          </a:prstGeom>
          <a:solidFill>
            <a:schemeClr val="lt1"/>
          </a:solidFill>
          <a:ln>
            <a:noFill/>
          </a:ln>
        </p:spPr>
      </p:sp>
      <p:sp>
        <p:nvSpPr>
          <p:cNvPr id="104" name="Google Shape;104;p46"/>
          <p:cNvSpPr>
            <a:spLocks noGrp="1"/>
          </p:cNvSpPr>
          <p:nvPr>
            <p:ph type="pic" idx="7"/>
          </p:nvPr>
        </p:nvSpPr>
        <p:spPr>
          <a:xfrm>
            <a:off x="7008594" y="3716635"/>
            <a:ext cx="1153583" cy="1151467"/>
          </a:xfrm>
          <a:prstGeom prst="ellipse">
            <a:avLst/>
          </a:prstGeom>
          <a:solidFill>
            <a:schemeClr val="lt1"/>
          </a:solidFill>
          <a:ln>
            <a:noFill/>
          </a:ln>
        </p:spPr>
      </p:sp>
      <p:sp>
        <p:nvSpPr>
          <p:cNvPr id="105" name="Google Shape;105;p46"/>
          <p:cNvSpPr>
            <a:spLocks noGrp="1"/>
          </p:cNvSpPr>
          <p:nvPr>
            <p:ph type="pic" idx="8"/>
          </p:nvPr>
        </p:nvSpPr>
        <p:spPr>
          <a:xfrm>
            <a:off x="9698347" y="1508787"/>
            <a:ext cx="1153583" cy="1151467"/>
          </a:xfrm>
          <a:prstGeom prst="ellipse">
            <a:avLst/>
          </a:prstGeom>
          <a:solidFill>
            <a:schemeClr val="lt1"/>
          </a:solidFill>
          <a:ln>
            <a:noFill/>
          </a:ln>
        </p:spPr>
      </p:sp>
      <p:sp>
        <p:nvSpPr>
          <p:cNvPr id="106" name="Google Shape;106;p46"/>
          <p:cNvSpPr>
            <a:spLocks noGrp="1"/>
          </p:cNvSpPr>
          <p:nvPr>
            <p:ph type="pic" idx="9"/>
          </p:nvPr>
        </p:nvSpPr>
        <p:spPr>
          <a:xfrm>
            <a:off x="9698346" y="3716635"/>
            <a:ext cx="1153583" cy="1151467"/>
          </a:xfrm>
          <a:prstGeom prst="ellipse">
            <a:avLst/>
          </a:prstGeom>
          <a:solidFill>
            <a:schemeClr val="lt1"/>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_Пользовательский макет">
  <p:cSld name="28_Пользовательский макет">
    <p:spTree>
      <p:nvGrpSpPr>
        <p:cNvPr id="1" name="Shape 107"/>
        <p:cNvGrpSpPr/>
        <p:nvPr/>
      </p:nvGrpSpPr>
      <p:grpSpPr>
        <a:xfrm>
          <a:off x="0" y="0"/>
          <a:ext cx="0" cy="0"/>
          <a:chOff x="0" y="0"/>
          <a:chExt cx="0" cy="0"/>
        </a:xfrm>
      </p:grpSpPr>
      <p:sp>
        <p:nvSpPr>
          <p:cNvPr id="108" name="Google Shape;108;p47"/>
          <p:cNvSpPr>
            <a:spLocks noGrp="1"/>
          </p:cNvSpPr>
          <p:nvPr>
            <p:ph type="pic" idx="2"/>
          </p:nvPr>
        </p:nvSpPr>
        <p:spPr>
          <a:xfrm>
            <a:off x="0" y="4265712"/>
            <a:ext cx="2376264" cy="2592288"/>
          </a:xfrm>
          <a:prstGeom prst="rect">
            <a:avLst/>
          </a:prstGeom>
          <a:solidFill>
            <a:srgbClr val="0C0C0C"/>
          </a:solidFill>
          <a:ln>
            <a:noFill/>
          </a:ln>
        </p:spPr>
      </p:sp>
      <p:sp>
        <p:nvSpPr>
          <p:cNvPr id="109" name="Google Shape;109;p47"/>
          <p:cNvSpPr>
            <a:spLocks noGrp="1"/>
          </p:cNvSpPr>
          <p:nvPr>
            <p:ph type="pic" idx="3"/>
          </p:nvPr>
        </p:nvSpPr>
        <p:spPr>
          <a:xfrm>
            <a:off x="2376264" y="1673424"/>
            <a:ext cx="2376264" cy="2592288"/>
          </a:xfrm>
          <a:prstGeom prst="rect">
            <a:avLst/>
          </a:prstGeom>
          <a:solidFill>
            <a:srgbClr val="0C0C0C"/>
          </a:solidFill>
          <a:ln>
            <a:noFill/>
          </a:ln>
        </p:spPr>
      </p:sp>
      <p:sp>
        <p:nvSpPr>
          <p:cNvPr id="110" name="Google Shape;110;p47"/>
          <p:cNvSpPr>
            <a:spLocks noGrp="1"/>
          </p:cNvSpPr>
          <p:nvPr>
            <p:ph type="pic" idx="4"/>
          </p:nvPr>
        </p:nvSpPr>
        <p:spPr>
          <a:xfrm>
            <a:off x="4722436" y="4265712"/>
            <a:ext cx="2376264" cy="2592288"/>
          </a:xfrm>
          <a:prstGeom prst="rect">
            <a:avLst/>
          </a:prstGeom>
          <a:solidFill>
            <a:srgbClr val="0C0C0C"/>
          </a:solidFill>
          <a:ln>
            <a:noFill/>
          </a:ln>
        </p:spPr>
      </p:sp>
      <p:sp>
        <p:nvSpPr>
          <p:cNvPr id="111" name="Google Shape;111;p47"/>
          <p:cNvSpPr>
            <a:spLocks noGrp="1"/>
          </p:cNvSpPr>
          <p:nvPr>
            <p:ph type="pic" idx="5"/>
          </p:nvPr>
        </p:nvSpPr>
        <p:spPr>
          <a:xfrm>
            <a:off x="7098700" y="1673424"/>
            <a:ext cx="2376264" cy="2592288"/>
          </a:xfrm>
          <a:prstGeom prst="rect">
            <a:avLst/>
          </a:prstGeom>
          <a:solidFill>
            <a:srgbClr val="0C0C0C"/>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_Пользовательский макет">
  <p:cSld name="29_Пользовательский макет">
    <p:spTree>
      <p:nvGrpSpPr>
        <p:cNvPr id="1" name="Shape 112"/>
        <p:cNvGrpSpPr/>
        <p:nvPr/>
      </p:nvGrpSpPr>
      <p:grpSpPr>
        <a:xfrm>
          <a:off x="0" y="0"/>
          <a:ext cx="0" cy="0"/>
          <a:chOff x="0" y="0"/>
          <a:chExt cx="0" cy="0"/>
        </a:xfrm>
      </p:grpSpPr>
      <p:sp>
        <p:nvSpPr>
          <p:cNvPr id="113" name="Google Shape;113;p48"/>
          <p:cNvSpPr>
            <a:spLocks noGrp="1"/>
          </p:cNvSpPr>
          <p:nvPr>
            <p:ph type="pic" idx="2"/>
          </p:nvPr>
        </p:nvSpPr>
        <p:spPr>
          <a:xfrm rot="5400000">
            <a:off x="2417055" y="1635338"/>
            <a:ext cx="2016291" cy="1763189"/>
          </a:xfrm>
          <a:prstGeom prst="hexagon">
            <a:avLst>
              <a:gd name="adj" fmla="val 25000"/>
              <a:gd name="vf" fmla="val 115470"/>
            </a:avLst>
          </a:prstGeom>
          <a:solidFill>
            <a:srgbClr val="0C0C0C"/>
          </a:solidFill>
          <a:ln>
            <a:noFill/>
          </a:ln>
        </p:spPr>
      </p:sp>
      <p:sp>
        <p:nvSpPr>
          <p:cNvPr id="114" name="Google Shape;114;p48"/>
          <p:cNvSpPr>
            <a:spLocks noGrp="1"/>
          </p:cNvSpPr>
          <p:nvPr>
            <p:ph type="pic" idx="3"/>
          </p:nvPr>
        </p:nvSpPr>
        <p:spPr>
          <a:xfrm rot="5400000">
            <a:off x="6833545" y="1608396"/>
            <a:ext cx="2016291" cy="1763189"/>
          </a:xfrm>
          <a:prstGeom prst="hexagon">
            <a:avLst>
              <a:gd name="adj" fmla="val 25000"/>
              <a:gd name="vf" fmla="val 115470"/>
            </a:avLst>
          </a:prstGeom>
          <a:solidFill>
            <a:srgbClr val="0C0C0C"/>
          </a:solidFill>
          <a:ln>
            <a:noFill/>
          </a:ln>
        </p:spPr>
      </p:sp>
      <p:sp>
        <p:nvSpPr>
          <p:cNvPr id="115" name="Google Shape;115;p48"/>
          <p:cNvSpPr>
            <a:spLocks noGrp="1"/>
          </p:cNvSpPr>
          <p:nvPr>
            <p:ph type="pic" idx="4"/>
          </p:nvPr>
        </p:nvSpPr>
        <p:spPr>
          <a:xfrm rot="5400000">
            <a:off x="2417055" y="4227626"/>
            <a:ext cx="2016291" cy="1763189"/>
          </a:xfrm>
          <a:prstGeom prst="hexagon">
            <a:avLst>
              <a:gd name="adj" fmla="val 25000"/>
              <a:gd name="vf" fmla="val 115470"/>
            </a:avLst>
          </a:prstGeom>
          <a:solidFill>
            <a:srgbClr val="0C0C0C"/>
          </a:solidFill>
          <a:ln>
            <a:noFill/>
          </a:ln>
        </p:spPr>
      </p:sp>
      <p:sp>
        <p:nvSpPr>
          <p:cNvPr id="116" name="Google Shape;116;p48"/>
          <p:cNvSpPr>
            <a:spLocks noGrp="1"/>
          </p:cNvSpPr>
          <p:nvPr>
            <p:ph type="pic" idx="5"/>
          </p:nvPr>
        </p:nvSpPr>
        <p:spPr>
          <a:xfrm rot="5400000">
            <a:off x="6871679" y="4323636"/>
            <a:ext cx="2016291" cy="1763189"/>
          </a:xfrm>
          <a:prstGeom prst="hexagon">
            <a:avLst>
              <a:gd name="adj" fmla="val 25000"/>
              <a:gd name="vf" fmla="val 115470"/>
            </a:avLst>
          </a:prstGeom>
          <a:solidFill>
            <a:srgbClr val="0C0C0C"/>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_Пользовательский макет">
  <p:cSld name="30_Пользовательский макет">
    <p:spTree>
      <p:nvGrpSpPr>
        <p:cNvPr id="1" name="Shape 117"/>
        <p:cNvGrpSpPr/>
        <p:nvPr/>
      </p:nvGrpSpPr>
      <p:grpSpPr>
        <a:xfrm>
          <a:off x="0" y="0"/>
          <a:ext cx="0" cy="0"/>
          <a:chOff x="0" y="0"/>
          <a:chExt cx="0" cy="0"/>
        </a:xfrm>
      </p:grpSpPr>
      <p:sp>
        <p:nvSpPr>
          <p:cNvPr id="118" name="Google Shape;118;p49"/>
          <p:cNvSpPr>
            <a:spLocks noGrp="1"/>
          </p:cNvSpPr>
          <p:nvPr>
            <p:ph type="pic" idx="2"/>
          </p:nvPr>
        </p:nvSpPr>
        <p:spPr>
          <a:xfrm rot="5400000">
            <a:off x="7824192" y="1124744"/>
            <a:ext cx="1632181" cy="1440160"/>
          </a:xfrm>
          <a:prstGeom prst="hexagon">
            <a:avLst>
              <a:gd name="adj" fmla="val 27199"/>
              <a:gd name="vf" fmla="val 115470"/>
            </a:avLst>
          </a:prstGeom>
          <a:solidFill>
            <a:srgbClr val="0C0C0C"/>
          </a:solidFill>
          <a:ln>
            <a:noFill/>
          </a:ln>
        </p:spPr>
      </p:sp>
      <p:sp>
        <p:nvSpPr>
          <p:cNvPr id="119" name="Google Shape;119;p49"/>
          <p:cNvSpPr>
            <a:spLocks noGrp="1"/>
          </p:cNvSpPr>
          <p:nvPr>
            <p:ph type="pic" idx="3"/>
          </p:nvPr>
        </p:nvSpPr>
        <p:spPr>
          <a:xfrm rot="5400000">
            <a:off x="9360363" y="1124744"/>
            <a:ext cx="1632181" cy="1440160"/>
          </a:xfrm>
          <a:prstGeom prst="hexagon">
            <a:avLst>
              <a:gd name="adj" fmla="val 27199"/>
              <a:gd name="vf" fmla="val 115470"/>
            </a:avLst>
          </a:prstGeom>
          <a:solidFill>
            <a:srgbClr val="0C0C0C"/>
          </a:solidFill>
          <a:ln>
            <a:noFill/>
          </a:ln>
        </p:spPr>
      </p:sp>
      <p:sp>
        <p:nvSpPr>
          <p:cNvPr id="120" name="Google Shape;120;p49"/>
          <p:cNvSpPr>
            <a:spLocks noGrp="1"/>
          </p:cNvSpPr>
          <p:nvPr>
            <p:ph type="pic" idx="4"/>
          </p:nvPr>
        </p:nvSpPr>
        <p:spPr>
          <a:xfrm rot="5400000">
            <a:off x="10128448" y="2489936"/>
            <a:ext cx="1632181" cy="1440160"/>
          </a:xfrm>
          <a:prstGeom prst="hexagon">
            <a:avLst>
              <a:gd name="adj" fmla="val 27199"/>
              <a:gd name="vf" fmla="val 115470"/>
            </a:avLst>
          </a:prstGeom>
          <a:solidFill>
            <a:srgbClr val="0C0C0C"/>
          </a:solidFill>
          <a:ln>
            <a:noFill/>
          </a:ln>
        </p:spPr>
      </p:sp>
      <p:sp>
        <p:nvSpPr>
          <p:cNvPr id="121" name="Google Shape;121;p49"/>
          <p:cNvSpPr>
            <a:spLocks noGrp="1"/>
          </p:cNvSpPr>
          <p:nvPr>
            <p:ph type="pic" idx="5"/>
          </p:nvPr>
        </p:nvSpPr>
        <p:spPr>
          <a:xfrm rot="5400000">
            <a:off x="9360363" y="3855128"/>
            <a:ext cx="1632181" cy="1440160"/>
          </a:xfrm>
          <a:prstGeom prst="hexagon">
            <a:avLst>
              <a:gd name="adj" fmla="val 27199"/>
              <a:gd name="vf" fmla="val 115470"/>
            </a:avLst>
          </a:prstGeom>
          <a:solidFill>
            <a:srgbClr val="0C0C0C"/>
          </a:solidFill>
          <a:ln>
            <a:noFill/>
          </a:ln>
        </p:spPr>
      </p:sp>
      <p:sp>
        <p:nvSpPr>
          <p:cNvPr id="122" name="Google Shape;122;p49"/>
          <p:cNvSpPr>
            <a:spLocks noGrp="1"/>
          </p:cNvSpPr>
          <p:nvPr>
            <p:ph type="pic" idx="6"/>
          </p:nvPr>
        </p:nvSpPr>
        <p:spPr>
          <a:xfrm rot="5400000">
            <a:off x="7824192" y="3855128"/>
            <a:ext cx="1632181" cy="1440160"/>
          </a:xfrm>
          <a:prstGeom prst="hexagon">
            <a:avLst>
              <a:gd name="adj" fmla="val 27199"/>
              <a:gd name="vf" fmla="val 115470"/>
            </a:avLst>
          </a:prstGeom>
          <a:solidFill>
            <a:srgbClr val="0C0C0C"/>
          </a:solidFill>
          <a:ln>
            <a:noFill/>
          </a:ln>
        </p:spPr>
      </p:sp>
      <p:sp>
        <p:nvSpPr>
          <p:cNvPr id="123" name="Google Shape;123;p49"/>
          <p:cNvSpPr>
            <a:spLocks noGrp="1"/>
          </p:cNvSpPr>
          <p:nvPr>
            <p:ph type="pic" idx="7"/>
          </p:nvPr>
        </p:nvSpPr>
        <p:spPr>
          <a:xfrm rot="5400000">
            <a:off x="7056107" y="2489936"/>
            <a:ext cx="1632181" cy="1440160"/>
          </a:xfrm>
          <a:prstGeom prst="hexagon">
            <a:avLst>
              <a:gd name="adj" fmla="val 27199"/>
              <a:gd name="vf" fmla="val 115470"/>
            </a:avLst>
          </a:prstGeom>
          <a:solidFill>
            <a:srgbClr val="0C0C0C"/>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_Пользовательский макет">
  <p:cSld name="31_Пользовательский макет">
    <p:spTree>
      <p:nvGrpSpPr>
        <p:cNvPr id="1" name="Shape 124"/>
        <p:cNvGrpSpPr/>
        <p:nvPr/>
      </p:nvGrpSpPr>
      <p:grpSpPr>
        <a:xfrm>
          <a:off x="0" y="0"/>
          <a:ext cx="0" cy="0"/>
          <a:chOff x="0" y="0"/>
          <a:chExt cx="0" cy="0"/>
        </a:xfrm>
      </p:grpSpPr>
      <p:sp>
        <p:nvSpPr>
          <p:cNvPr id="125" name="Google Shape;125;p50"/>
          <p:cNvSpPr>
            <a:spLocks noGrp="1"/>
          </p:cNvSpPr>
          <p:nvPr>
            <p:ph type="pic" idx="2"/>
          </p:nvPr>
        </p:nvSpPr>
        <p:spPr>
          <a:xfrm>
            <a:off x="4079776" y="0"/>
            <a:ext cx="2376264" cy="2948947"/>
          </a:xfrm>
          <a:prstGeom prst="rect">
            <a:avLst/>
          </a:prstGeom>
          <a:solidFill>
            <a:srgbClr val="0C0C0C"/>
          </a:solidFill>
          <a:ln>
            <a:noFill/>
          </a:ln>
        </p:spPr>
      </p:sp>
      <p:sp>
        <p:nvSpPr>
          <p:cNvPr id="126" name="Google Shape;126;p50"/>
          <p:cNvSpPr>
            <a:spLocks noGrp="1"/>
          </p:cNvSpPr>
          <p:nvPr>
            <p:ph type="pic" idx="3"/>
          </p:nvPr>
        </p:nvSpPr>
        <p:spPr>
          <a:xfrm>
            <a:off x="6768075" y="932723"/>
            <a:ext cx="4032448" cy="2016224"/>
          </a:xfrm>
          <a:prstGeom prst="rect">
            <a:avLst/>
          </a:prstGeom>
          <a:solidFill>
            <a:srgbClr val="0C0C0C"/>
          </a:solidFill>
          <a:ln>
            <a:noFill/>
          </a:ln>
        </p:spPr>
      </p:sp>
      <p:sp>
        <p:nvSpPr>
          <p:cNvPr id="127" name="Google Shape;127;p50"/>
          <p:cNvSpPr>
            <a:spLocks noGrp="1"/>
          </p:cNvSpPr>
          <p:nvPr>
            <p:ph type="pic" idx="4"/>
          </p:nvPr>
        </p:nvSpPr>
        <p:spPr>
          <a:xfrm>
            <a:off x="4079776" y="3236979"/>
            <a:ext cx="4032448" cy="2016224"/>
          </a:xfrm>
          <a:prstGeom prst="rect">
            <a:avLst/>
          </a:prstGeom>
          <a:solidFill>
            <a:srgbClr val="0C0C0C"/>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2_Пользовательский макет">
  <p:cSld name="32_Пользовательский макет">
    <p:spTree>
      <p:nvGrpSpPr>
        <p:cNvPr id="1" name="Shape 128"/>
        <p:cNvGrpSpPr/>
        <p:nvPr/>
      </p:nvGrpSpPr>
      <p:grpSpPr>
        <a:xfrm>
          <a:off x="0" y="0"/>
          <a:ext cx="0" cy="0"/>
          <a:chOff x="0" y="0"/>
          <a:chExt cx="0" cy="0"/>
        </a:xfrm>
      </p:grpSpPr>
      <p:sp>
        <p:nvSpPr>
          <p:cNvPr id="129" name="Google Shape;129;p51"/>
          <p:cNvSpPr>
            <a:spLocks noGrp="1"/>
          </p:cNvSpPr>
          <p:nvPr>
            <p:ph type="pic" idx="2"/>
          </p:nvPr>
        </p:nvSpPr>
        <p:spPr>
          <a:xfrm rot="-2514443">
            <a:off x="8439294" y="2748015"/>
            <a:ext cx="3522340" cy="5032563"/>
          </a:xfrm>
          <a:prstGeom prst="rect">
            <a:avLst/>
          </a:prstGeom>
          <a:solidFill>
            <a:srgbClr val="0C0C0C"/>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3_Пользовательский макет">
  <p:cSld name="33_Пользовательский макет">
    <p:spTree>
      <p:nvGrpSpPr>
        <p:cNvPr id="1" name="Shape 130"/>
        <p:cNvGrpSpPr/>
        <p:nvPr/>
      </p:nvGrpSpPr>
      <p:grpSpPr>
        <a:xfrm>
          <a:off x="0" y="0"/>
          <a:ext cx="0" cy="0"/>
          <a:chOff x="0" y="0"/>
          <a:chExt cx="0" cy="0"/>
        </a:xfrm>
      </p:grpSpPr>
      <p:sp>
        <p:nvSpPr>
          <p:cNvPr id="131" name="Google Shape;131;p52"/>
          <p:cNvSpPr>
            <a:spLocks noGrp="1"/>
          </p:cNvSpPr>
          <p:nvPr>
            <p:ph type="pic" idx="2"/>
          </p:nvPr>
        </p:nvSpPr>
        <p:spPr>
          <a:xfrm>
            <a:off x="5267977" y="0"/>
            <a:ext cx="6960096" cy="6858000"/>
          </a:xfrm>
          <a:prstGeom prst="rect">
            <a:avLst/>
          </a:prstGeom>
          <a:solidFill>
            <a:srgbClr val="0C0C0C"/>
          </a:solidFill>
          <a:ln>
            <a:noFill/>
          </a:ln>
        </p:spPr>
      </p:sp>
      <p:sp>
        <p:nvSpPr>
          <p:cNvPr id="132" name="Google Shape;132;p52"/>
          <p:cNvSpPr>
            <a:spLocks noGrp="1"/>
          </p:cNvSpPr>
          <p:nvPr>
            <p:ph type="pic" idx="3"/>
          </p:nvPr>
        </p:nvSpPr>
        <p:spPr>
          <a:xfrm>
            <a:off x="1871531" y="2660915"/>
            <a:ext cx="2376264" cy="2592288"/>
          </a:xfrm>
          <a:prstGeom prst="rect">
            <a:avLst/>
          </a:prstGeom>
          <a:solidFill>
            <a:srgbClr val="0C0C0C"/>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_Пользовательский макет">
  <p:cSld name="35_Пользовательский макет">
    <p:spTree>
      <p:nvGrpSpPr>
        <p:cNvPr id="1" name="Shape 133"/>
        <p:cNvGrpSpPr/>
        <p:nvPr/>
      </p:nvGrpSpPr>
      <p:grpSpPr>
        <a:xfrm>
          <a:off x="0" y="0"/>
          <a:ext cx="0" cy="0"/>
          <a:chOff x="0" y="0"/>
          <a:chExt cx="0" cy="0"/>
        </a:xfrm>
      </p:grpSpPr>
      <p:sp>
        <p:nvSpPr>
          <p:cNvPr id="134" name="Google Shape;134;p53"/>
          <p:cNvSpPr>
            <a:spLocks noGrp="1"/>
          </p:cNvSpPr>
          <p:nvPr>
            <p:ph type="pic" idx="2"/>
          </p:nvPr>
        </p:nvSpPr>
        <p:spPr>
          <a:xfrm>
            <a:off x="0" y="0"/>
            <a:ext cx="12192000" cy="4197085"/>
          </a:xfrm>
          <a:prstGeom prst="rect">
            <a:avLst/>
          </a:prstGeom>
          <a:solidFill>
            <a:srgbClr val="0C0C0C"/>
          </a:solidFill>
          <a:ln>
            <a:noFill/>
          </a:ln>
        </p:spPr>
      </p:sp>
      <p:sp>
        <p:nvSpPr>
          <p:cNvPr id="135" name="Google Shape;135;p53"/>
          <p:cNvSpPr>
            <a:spLocks noGrp="1"/>
          </p:cNvSpPr>
          <p:nvPr>
            <p:ph type="pic" idx="3"/>
          </p:nvPr>
        </p:nvSpPr>
        <p:spPr>
          <a:xfrm>
            <a:off x="4175787" y="2564904"/>
            <a:ext cx="3840427" cy="2592288"/>
          </a:xfrm>
          <a:prstGeom prst="rect">
            <a:avLst/>
          </a:prstGeom>
          <a:solidFill>
            <a:srgbClr val="0C0C0C"/>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_Пользовательский макет">
  <p:cSld name="34_Пользовательский макет">
    <p:spTree>
      <p:nvGrpSpPr>
        <p:cNvPr id="1" name="Shape 136"/>
        <p:cNvGrpSpPr/>
        <p:nvPr/>
      </p:nvGrpSpPr>
      <p:grpSpPr>
        <a:xfrm>
          <a:off x="0" y="0"/>
          <a:ext cx="0" cy="0"/>
          <a:chOff x="0" y="0"/>
          <a:chExt cx="0" cy="0"/>
        </a:xfrm>
      </p:grpSpPr>
      <p:sp>
        <p:nvSpPr>
          <p:cNvPr id="137" name="Google Shape;137;p54"/>
          <p:cNvSpPr>
            <a:spLocks noGrp="1"/>
          </p:cNvSpPr>
          <p:nvPr>
            <p:ph type="pic" idx="2"/>
          </p:nvPr>
        </p:nvSpPr>
        <p:spPr>
          <a:xfrm>
            <a:off x="0" y="0"/>
            <a:ext cx="2447595" cy="3429000"/>
          </a:xfrm>
          <a:prstGeom prst="rect">
            <a:avLst/>
          </a:prstGeom>
          <a:solidFill>
            <a:srgbClr val="0C0C0C"/>
          </a:solidFill>
          <a:ln>
            <a:noFill/>
          </a:ln>
        </p:spPr>
      </p:sp>
      <p:sp>
        <p:nvSpPr>
          <p:cNvPr id="138" name="Google Shape;138;p54"/>
          <p:cNvSpPr>
            <a:spLocks noGrp="1"/>
          </p:cNvSpPr>
          <p:nvPr>
            <p:ph type="pic" idx="3"/>
          </p:nvPr>
        </p:nvSpPr>
        <p:spPr>
          <a:xfrm>
            <a:off x="2543605" y="0"/>
            <a:ext cx="2447595" cy="2660915"/>
          </a:xfrm>
          <a:prstGeom prst="rect">
            <a:avLst/>
          </a:prstGeom>
          <a:solidFill>
            <a:srgbClr val="0C0C0C"/>
          </a:solidFill>
          <a:ln>
            <a:noFill/>
          </a:ln>
        </p:spPr>
      </p:sp>
      <p:sp>
        <p:nvSpPr>
          <p:cNvPr id="139" name="Google Shape;139;p54"/>
          <p:cNvSpPr>
            <a:spLocks noGrp="1"/>
          </p:cNvSpPr>
          <p:nvPr>
            <p:ph type="pic" idx="4"/>
          </p:nvPr>
        </p:nvSpPr>
        <p:spPr>
          <a:xfrm>
            <a:off x="2525053" y="2756925"/>
            <a:ext cx="2447595" cy="4101075"/>
          </a:xfrm>
          <a:prstGeom prst="rect">
            <a:avLst/>
          </a:prstGeom>
          <a:solidFill>
            <a:srgbClr val="0C0C0C"/>
          </a:solidFill>
          <a:ln>
            <a:noFill/>
          </a:ln>
        </p:spPr>
      </p:sp>
      <p:sp>
        <p:nvSpPr>
          <p:cNvPr id="140" name="Google Shape;140;p54"/>
          <p:cNvSpPr>
            <a:spLocks noGrp="1"/>
          </p:cNvSpPr>
          <p:nvPr>
            <p:ph type="pic" idx="5"/>
          </p:nvPr>
        </p:nvSpPr>
        <p:spPr>
          <a:xfrm>
            <a:off x="5068659" y="0"/>
            <a:ext cx="2447595" cy="3429000"/>
          </a:xfrm>
          <a:prstGeom prst="rect">
            <a:avLst/>
          </a:prstGeom>
          <a:solidFill>
            <a:srgbClr val="0C0C0C"/>
          </a:solidFill>
          <a:ln>
            <a:noFill/>
          </a:ln>
        </p:spPr>
      </p:sp>
      <p:sp>
        <p:nvSpPr>
          <p:cNvPr id="141" name="Google Shape;141;p54"/>
          <p:cNvSpPr>
            <a:spLocks noGrp="1"/>
          </p:cNvSpPr>
          <p:nvPr>
            <p:ph type="pic" idx="6"/>
          </p:nvPr>
        </p:nvSpPr>
        <p:spPr>
          <a:xfrm>
            <a:off x="5068659" y="3525011"/>
            <a:ext cx="2447595" cy="3332989"/>
          </a:xfrm>
          <a:prstGeom prst="rect">
            <a:avLst/>
          </a:prstGeom>
          <a:solidFill>
            <a:srgbClr val="0C0C0C"/>
          </a:solidFill>
          <a:ln>
            <a:noFill/>
          </a:ln>
        </p:spPr>
      </p:sp>
      <p:sp>
        <p:nvSpPr>
          <p:cNvPr id="142" name="Google Shape;142;p54"/>
          <p:cNvSpPr>
            <a:spLocks noGrp="1"/>
          </p:cNvSpPr>
          <p:nvPr>
            <p:ph type="pic" idx="7"/>
          </p:nvPr>
        </p:nvSpPr>
        <p:spPr>
          <a:xfrm>
            <a:off x="-11872" y="3525011"/>
            <a:ext cx="2447595" cy="3332989"/>
          </a:xfrm>
          <a:prstGeom prst="rect">
            <a:avLst/>
          </a:prstGeom>
          <a:solidFill>
            <a:srgbClr val="0C0C0C"/>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Пользовательский макет">
  <p:cSld name="Пользовательский макет">
    <p:spTree>
      <p:nvGrpSpPr>
        <p:cNvPr id="1" name="Shape 19"/>
        <p:cNvGrpSpPr/>
        <p:nvPr/>
      </p:nvGrpSpPr>
      <p:grpSpPr>
        <a:xfrm>
          <a:off x="0" y="0"/>
          <a:ext cx="0" cy="0"/>
          <a:chOff x="0" y="0"/>
          <a:chExt cx="0" cy="0"/>
        </a:xfrm>
      </p:grpSpPr>
      <p:sp>
        <p:nvSpPr>
          <p:cNvPr id="20" name="Google Shape;20;p18"/>
          <p:cNvSpPr>
            <a:spLocks noGrp="1"/>
          </p:cNvSpPr>
          <p:nvPr>
            <p:ph type="pic" idx="2"/>
          </p:nvPr>
        </p:nvSpPr>
        <p:spPr>
          <a:xfrm>
            <a:off x="0" y="0"/>
            <a:ext cx="3888317" cy="6858000"/>
          </a:xfrm>
          <a:prstGeom prst="rect">
            <a:avLst/>
          </a:prstGeom>
          <a:solidFill>
            <a:srgbClr val="0C0C0C"/>
          </a:solid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6_Пользовательский макет">
  <p:cSld name="36_Пользовательский макет">
    <p:spTree>
      <p:nvGrpSpPr>
        <p:cNvPr id="1" name="Shape 143"/>
        <p:cNvGrpSpPr/>
        <p:nvPr/>
      </p:nvGrpSpPr>
      <p:grpSpPr>
        <a:xfrm>
          <a:off x="0" y="0"/>
          <a:ext cx="0" cy="0"/>
          <a:chOff x="0" y="0"/>
          <a:chExt cx="0" cy="0"/>
        </a:xfrm>
      </p:grpSpPr>
      <p:sp>
        <p:nvSpPr>
          <p:cNvPr id="144" name="Google Shape;144;p55"/>
          <p:cNvSpPr>
            <a:spLocks noGrp="1"/>
          </p:cNvSpPr>
          <p:nvPr>
            <p:ph type="pic" idx="2"/>
          </p:nvPr>
        </p:nvSpPr>
        <p:spPr>
          <a:xfrm>
            <a:off x="0" y="-14360"/>
            <a:ext cx="3048000" cy="3429000"/>
          </a:xfrm>
          <a:prstGeom prst="rect">
            <a:avLst/>
          </a:prstGeom>
          <a:solidFill>
            <a:srgbClr val="0C0C0C"/>
          </a:solidFill>
          <a:ln>
            <a:noFill/>
          </a:ln>
        </p:spPr>
      </p:sp>
      <p:sp>
        <p:nvSpPr>
          <p:cNvPr id="145" name="Google Shape;145;p55"/>
          <p:cNvSpPr>
            <a:spLocks noGrp="1"/>
          </p:cNvSpPr>
          <p:nvPr>
            <p:ph type="pic" idx="3"/>
          </p:nvPr>
        </p:nvSpPr>
        <p:spPr>
          <a:xfrm>
            <a:off x="3048000" y="3414640"/>
            <a:ext cx="3048000" cy="3429000"/>
          </a:xfrm>
          <a:prstGeom prst="rect">
            <a:avLst/>
          </a:prstGeom>
          <a:solidFill>
            <a:srgbClr val="0C0C0C"/>
          </a:solidFill>
          <a:ln>
            <a:noFill/>
          </a:ln>
        </p:spPr>
      </p:sp>
      <p:sp>
        <p:nvSpPr>
          <p:cNvPr id="146" name="Google Shape;146;p55"/>
          <p:cNvSpPr>
            <a:spLocks noGrp="1"/>
          </p:cNvSpPr>
          <p:nvPr>
            <p:ph type="pic" idx="4"/>
          </p:nvPr>
        </p:nvSpPr>
        <p:spPr>
          <a:xfrm>
            <a:off x="6096000" y="0"/>
            <a:ext cx="3048000" cy="3429000"/>
          </a:xfrm>
          <a:prstGeom prst="rect">
            <a:avLst/>
          </a:prstGeom>
          <a:solidFill>
            <a:srgbClr val="0C0C0C"/>
          </a:solidFill>
          <a:ln>
            <a:noFill/>
          </a:ln>
        </p:spPr>
      </p:sp>
      <p:sp>
        <p:nvSpPr>
          <p:cNvPr id="147" name="Google Shape;147;p55"/>
          <p:cNvSpPr>
            <a:spLocks noGrp="1"/>
          </p:cNvSpPr>
          <p:nvPr>
            <p:ph type="pic" idx="5"/>
          </p:nvPr>
        </p:nvSpPr>
        <p:spPr>
          <a:xfrm>
            <a:off x="9144000" y="3429000"/>
            <a:ext cx="3048000" cy="3429000"/>
          </a:xfrm>
          <a:prstGeom prst="rect">
            <a:avLst/>
          </a:prstGeom>
          <a:solidFill>
            <a:srgbClr val="0C0C0C"/>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7_Пользовательский макет">
  <p:cSld name="37_Пользовательский макет">
    <p:spTree>
      <p:nvGrpSpPr>
        <p:cNvPr id="1" name="Shape 148"/>
        <p:cNvGrpSpPr/>
        <p:nvPr/>
      </p:nvGrpSpPr>
      <p:grpSpPr>
        <a:xfrm>
          <a:off x="0" y="0"/>
          <a:ext cx="0" cy="0"/>
          <a:chOff x="0" y="0"/>
          <a:chExt cx="0" cy="0"/>
        </a:xfrm>
      </p:grpSpPr>
      <p:sp>
        <p:nvSpPr>
          <p:cNvPr id="149" name="Google Shape;149;p56"/>
          <p:cNvSpPr>
            <a:spLocks noGrp="1"/>
          </p:cNvSpPr>
          <p:nvPr>
            <p:ph type="pic" idx="2"/>
          </p:nvPr>
        </p:nvSpPr>
        <p:spPr>
          <a:xfrm>
            <a:off x="0" y="0"/>
            <a:ext cx="4079776" cy="3429000"/>
          </a:xfrm>
          <a:prstGeom prst="rect">
            <a:avLst/>
          </a:prstGeom>
          <a:solidFill>
            <a:srgbClr val="0C0C0C"/>
          </a:solidFill>
          <a:ln>
            <a:noFill/>
          </a:ln>
        </p:spPr>
      </p:sp>
      <p:sp>
        <p:nvSpPr>
          <p:cNvPr id="150" name="Google Shape;150;p56"/>
          <p:cNvSpPr>
            <a:spLocks noGrp="1"/>
          </p:cNvSpPr>
          <p:nvPr>
            <p:ph type="pic" idx="3"/>
          </p:nvPr>
        </p:nvSpPr>
        <p:spPr>
          <a:xfrm>
            <a:off x="0" y="3429000"/>
            <a:ext cx="4079776" cy="3429000"/>
          </a:xfrm>
          <a:prstGeom prst="rect">
            <a:avLst/>
          </a:prstGeom>
          <a:solidFill>
            <a:srgbClr val="0C0C0C"/>
          </a:solidFill>
          <a:ln>
            <a:noFill/>
          </a:ln>
        </p:spPr>
      </p:sp>
      <p:sp>
        <p:nvSpPr>
          <p:cNvPr id="151" name="Google Shape;151;p56"/>
          <p:cNvSpPr>
            <a:spLocks noGrp="1"/>
          </p:cNvSpPr>
          <p:nvPr>
            <p:ph type="pic" idx="4"/>
          </p:nvPr>
        </p:nvSpPr>
        <p:spPr>
          <a:xfrm>
            <a:off x="8112224" y="0"/>
            <a:ext cx="4079776" cy="6858000"/>
          </a:xfrm>
          <a:prstGeom prst="rect">
            <a:avLst/>
          </a:prstGeom>
          <a:solidFill>
            <a:srgbClr val="0C0C0C"/>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8_Пользовательский макет">
  <p:cSld name="38_Пользовательский макет">
    <p:spTree>
      <p:nvGrpSpPr>
        <p:cNvPr id="1" name="Shape 152"/>
        <p:cNvGrpSpPr/>
        <p:nvPr/>
      </p:nvGrpSpPr>
      <p:grpSpPr>
        <a:xfrm>
          <a:off x="0" y="0"/>
          <a:ext cx="0" cy="0"/>
          <a:chOff x="0" y="0"/>
          <a:chExt cx="0" cy="0"/>
        </a:xfrm>
      </p:grpSpPr>
      <p:sp>
        <p:nvSpPr>
          <p:cNvPr id="153" name="Google Shape;153;p57"/>
          <p:cNvSpPr>
            <a:spLocks noGrp="1"/>
          </p:cNvSpPr>
          <p:nvPr>
            <p:ph type="pic" idx="2"/>
          </p:nvPr>
        </p:nvSpPr>
        <p:spPr>
          <a:xfrm>
            <a:off x="143339" y="164638"/>
            <a:ext cx="5856651" cy="6528725"/>
          </a:xfrm>
          <a:prstGeom prst="rect">
            <a:avLst/>
          </a:prstGeom>
          <a:solidFill>
            <a:srgbClr val="0C0C0C"/>
          </a:solidFill>
          <a:ln>
            <a:noFill/>
          </a:ln>
        </p:spPr>
      </p:sp>
      <p:sp>
        <p:nvSpPr>
          <p:cNvPr id="154" name="Google Shape;154;p57"/>
          <p:cNvSpPr>
            <a:spLocks noGrp="1"/>
          </p:cNvSpPr>
          <p:nvPr>
            <p:ph type="pic" idx="3"/>
          </p:nvPr>
        </p:nvSpPr>
        <p:spPr>
          <a:xfrm>
            <a:off x="6139040" y="169605"/>
            <a:ext cx="5856651" cy="3168352"/>
          </a:xfrm>
          <a:prstGeom prst="rect">
            <a:avLst/>
          </a:prstGeom>
          <a:solidFill>
            <a:srgbClr val="0C0C0C"/>
          </a:solidFill>
          <a:ln>
            <a:noFill/>
          </a:ln>
        </p:spPr>
      </p:sp>
      <p:sp>
        <p:nvSpPr>
          <p:cNvPr id="155" name="Google Shape;155;p57"/>
          <p:cNvSpPr>
            <a:spLocks noGrp="1"/>
          </p:cNvSpPr>
          <p:nvPr>
            <p:ph type="pic" idx="4"/>
          </p:nvPr>
        </p:nvSpPr>
        <p:spPr>
          <a:xfrm>
            <a:off x="6139040" y="3525011"/>
            <a:ext cx="5856651" cy="3168352"/>
          </a:xfrm>
          <a:prstGeom prst="rect">
            <a:avLst/>
          </a:prstGeom>
          <a:solidFill>
            <a:srgbClr val="0C0C0C"/>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0_Пользовательский макет">
  <p:cSld name="20_Пользовательский макет">
    <p:spTree>
      <p:nvGrpSpPr>
        <p:cNvPr id="1" name="Shape 156"/>
        <p:cNvGrpSpPr/>
        <p:nvPr/>
      </p:nvGrpSpPr>
      <p:grpSpPr>
        <a:xfrm>
          <a:off x="0" y="0"/>
          <a:ext cx="0" cy="0"/>
          <a:chOff x="0" y="0"/>
          <a:chExt cx="0" cy="0"/>
        </a:xfrm>
      </p:grpSpPr>
      <p:sp>
        <p:nvSpPr>
          <p:cNvPr id="157" name="Google Shape;157;p58"/>
          <p:cNvSpPr>
            <a:spLocks noGrp="1"/>
          </p:cNvSpPr>
          <p:nvPr>
            <p:ph type="pic" idx="2"/>
          </p:nvPr>
        </p:nvSpPr>
        <p:spPr>
          <a:xfrm>
            <a:off x="0" y="-733931"/>
            <a:ext cx="2543307" cy="3939132"/>
          </a:xfrm>
          <a:prstGeom prst="rect">
            <a:avLst/>
          </a:prstGeom>
          <a:solidFill>
            <a:schemeClr val="dk1"/>
          </a:solidFill>
          <a:ln>
            <a:noFill/>
          </a:ln>
        </p:spPr>
      </p:sp>
      <p:sp>
        <p:nvSpPr>
          <p:cNvPr id="158" name="Google Shape;158;p58"/>
          <p:cNvSpPr>
            <a:spLocks noGrp="1"/>
          </p:cNvSpPr>
          <p:nvPr>
            <p:ph type="pic" idx="3"/>
          </p:nvPr>
        </p:nvSpPr>
        <p:spPr>
          <a:xfrm>
            <a:off x="671776" y="1340222"/>
            <a:ext cx="3936139" cy="3939132"/>
          </a:xfrm>
          <a:prstGeom prst="diamond">
            <a:avLst/>
          </a:prstGeom>
          <a:solidFill>
            <a:schemeClr val="dk1"/>
          </a:solidFill>
          <a:ln>
            <a:noFill/>
          </a:ln>
        </p:spPr>
      </p:sp>
      <p:sp>
        <p:nvSpPr>
          <p:cNvPr id="159" name="Google Shape;159;p58"/>
          <p:cNvSpPr>
            <a:spLocks noGrp="1"/>
          </p:cNvSpPr>
          <p:nvPr>
            <p:ph type="pic" idx="4"/>
          </p:nvPr>
        </p:nvSpPr>
        <p:spPr>
          <a:xfrm>
            <a:off x="2736384" y="3429000"/>
            <a:ext cx="3936139" cy="3429000"/>
          </a:xfrm>
          <a:prstGeom prst="rect">
            <a:avLst/>
          </a:prstGeom>
          <a:solidFill>
            <a:schemeClr val="dk1"/>
          </a:solidFill>
          <a:ln>
            <a:noFill/>
          </a:ln>
        </p:spPr>
      </p:sp>
      <p:sp>
        <p:nvSpPr>
          <p:cNvPr id="160" name="Google Shape;160;p58"/>
          <p:cNvSpPr>
            <a:spLocks noGrp="1"/>
          </p:cNvSpPr>
          <p:nvPr>
            <p:ph type="pic" idx="5"/>
          </p:nvPr>
        </p:nvSpPr>
        <p:spPr>
          <a:xfrm>
            <a:off x="0" y="2853538"/>
            <a:ext cx="1871531" cy="3745908"/>
          </a:xfrm>
          <a:prstGeom prst="rect">
            <a:avLst/>
          </a:prstGeom>
          <a:solidFill>
            <a:schemeClr val="dk1"/>
          </a:solidFill>
          <a:ln>
            <a:noFill/>
          </a:ln>
        </p:spPr>
      </p:sp>
      <p:sp>
        <p:nvSpPr>
          <p:cNvPr id="161" name="Google Shape;161;p58"/>
          <p:cNvSpPr>
            <a:spLocks noGrp="1"/>
          </p:cNvSpPr>
          <p:nvPr>
            <p:ph type="pic" idx="6"/>
          </p:nvPr>
        </p:nvSpPr>
        <p:spPr>
          <a:xfrm>
            <a:off x="0" y="4888432"/>
            <a:ext cx="3936139" cy="1969568"/>
          </a:xfrm>
          <a:prstGeom prst="rect">
            <a:avLst/>
          </a:prstGeom>
          <a:solidFill>
            <a:schemeClr val="dk1"/>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9_Титульный слайд">
  <p:cSld name="9_Титульный слайд">
    <p:spTree>
      <p:nvGrpSpPr>
        <p:cNvPr id="1" name="Shape 162"/>
        <p:cNvGrpSpPr/>
        <p:nvPr/>
      </p:nvGrpSpPr>
      <p:grpSpPr>
        <a:xfrm>
          <a:off x="0" y="0"/>
          <a:ext cx="0" cy="0"/>
          <a:chOff x="0" y="0"/>
          <a:chExt cx="0" cy="0"/>
        </a:xfrm>
      </p:grpSpPr>
      <p:sp>
        <p:nvSpPr>
          <p:cNvPr id="163" name="Google Shape;163;p59"/>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0_Титульный слайд">
  <p:cSld name="10_Титульный слайд">
    <p:bg>
      <p:bgPr>
        <a:solidFill>
          <a:schemeClr val="lt1">
            <a:alpha val="33725"/>
          </a:schemeClr>
        </a:solidFill>
        <a:effectLst/>
      </p:bgPr>
    </p:bg>
    <p:spTree>
      <p:nvGrpSpPr>
        <p:cNvPr id="1" name="Shape 164"/>
        <p:cNvGrpSpPr/>
        <p:nvPr/>
      </p:nvGrpSpPr>
      <p:grpSpPr>
        <a:xfrm>
          <a:off x="0" y="0"/>
          <a:ext cx="0" cy="0"/>
          <a:chOff x="0" y="0"/>
          <a:chExt cx="0" cy="0"/>
        </a:xfrm>
      </p:grpSpPr>
      <p:sp>
        <p:nvSpPr>
          <p:cNvPr id="165" name="Google Shape;165;p60"/>
          <p:cNvSpPr>
            <a:spLocks noGrp="1"/>
          </p:cNvSpPr>
          <p:nvPr>
            <p:ph type="pic" idx="2"/>
          </p:nvPr>
        </p:nvSpPr>
        <p:spPr>
          <a:xfrm>
            <a:off x="1" y="0"/>
            <a:ext cx="12199215" cy="6858000"/>
          </a:xfrm>
          <a:prstGeom prst="rect">
            <a:avLst/>
          </a:prstGeom>
          <a:solidFill>
            <a:srgbClr val="BFBFBF"/>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9_Пользовательский макет">
  <p:cSld name="39_Пользовательский макет">
    <p:spTree>
      <p:nvGrpSpPr>
        <p:cNvPr id="1" name="Shape 166"/>
        <p:cNvGrpSpPr/>
        <p:nvPr/>
      </p:nvGrpSpPr>
      <p:grpSpPr>
        <a:xfrm>
          <a:off x="0" y="0"/>
          <a:ext cx="0" cy="0"/>
          <a:chOff x="0" y="0"/>
          <a:chExt cx="0" cy="0"/>
        </a:xfrm>
      </p:grpSpPr>
      <p:sp>
        <p:nvSpPr>
          <p:cNvPr id="167" name="Google Shape;167;p61"/>
          <p:cNvSpPr>
            <a:spLocks noGrp="1"/>
          </p:cNvSpPr>
          <p:nvPr>
            <p:ph type="pic" idx="2"/>
          </p:nvPr>
        </p:nvSpPr>
        <p:spPr>
          <a:xfrm>
            <a:off x="1295335" y="2"/>
            <a:ext cx="2734437" cy="4639377"/>
          </a:xfrm>
          <a:prstGeom prst="rect">
            <a:avLst/>
          </a:prstGeom>
          <a:solidFill>
            <a:srgbClr val="0C0C0C"/>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0_Пользовательский макет">
  <p:cSld name="40_Пользовательский макет">
    <p:spTree>
      <p:nvGrpSpPr>
        <p:cNvPr id="1" name="Shape 168"/>
        <p:cNvGrpSpPr/>
        <p:nvPr/>
      </p:nvGrpSpPr>
      <p:grpSpPr>
        <a:xfrm>
          <a:off x="0" y="0"/>
          <a:ext cx="0" cy="0"/>
          <a:chOff x="0" y="0"/>
          <a:chExt cx="0" cy="0"/>
        </a:xfrm>
      </p:grpSpPr>
      <p:sp>
        <p:nvSpPr>
          <p:cNvPr id="169" name="Google Shape;169;p62"/>
          <p:cNvSpPr>
            <a:spLocks noGrp="1"/>
          </p:cNvSpPr>
          <p:nvPr>
            <p:ph type="pic" idx="2"/>
          </p:nvPr>
        </p:nvSpPr>
        <p:spPr>
          <a:xfrm rot="1800000">
            <a:off x="643815" y="-1342922"/>
            <a:ext cx="3657208" cy="6398559"/>
          </a:xfrm>
          <a:prstGeom prst="rect">
            <a:avLst/>
          </a:prstGeom>
          <a:solidFill>
            <a:srgbClr val="0C0C0C"/>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2_Пользовательский макет">
  <p:cSld name="42_Пользовательский макет">
    <p:spTree>
      <p:nvGrpSpPr>
        <p:cNvPr id="1" name="Shape 170"/>
        <p:cNvGrpSpPr/>
        <p:nvPr/>
      </p:nvGrpSpPr>
      <p:grpSpPr>
        <a:xfrm>
          <a:off x="0" y="0"/>
          <a:ext cx="0" cy="0"/>
          <a:chOff x="0" y="0"/>
          <a:chExt cx="0" cy="0"/>
        </a:xfrm>
      </p:grpSpPr>
      <p:sp>
        <p:nvSpPr>
          <p:cNvPr id="171" name="Google Shape;171;p63"/>
          <p:cNvSpPr>
            <a:spLocks noGrp="1"/>
          </p:cNvSpPr>
          <p:nvPr>
            <p:ph type="pic" idx="2"/>
          </p:nvPr>
        </p:nvSpPr>
        <p:spPr>
          <a:xfrm>
            <a:off x="935987" y="1137718"/>
            <a:ext cx="4623285" cy="5087085"/>
          </a:xfrm>
          <a:prstGeom prst="rect">
            <a:avLst/>
          </a:prstGeom>
          <a:solidFill>
            <a:srgbClr val="0C0C0C"/>
          </a:solidFill>
          <a:ln>
            <a:noFill/>
          </a:ln>
          <a:effectLst>
            <a:outerShdw blurRad="114300" dist="38100" dir="5400000" algn="l" rotWithShape="0">
              <a:srgbClr val="000000">
                <a:alpha val="17647"/>
              </a:srgbClr>
            </a:outerShdw>
          </a:effectLst>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3_Пользовательский макет">
  <p:cSld name="43_Пользовательский макет">
    <p:spTree>
      <p:nvGrpSpPr>
        <p:cNvPr id="1" name="Shape 172"/>
        <p:cNvGrpSpPr/>
        <p:nvPr/>
      </p:nvGrpSpPr>
      <p:grpSpPr>
        <a:xfrm>
          <a:off x="0" y="0"/>
          <a:ext cx="0" cy="0"/>
          <a:chOff x="0" y="0"/>
          <a:chExt cx="0" cy="0"/>
        </a:xfrm>
      </p:grpSpPr>
      <p:sp>
        <p:nvSpPr>
          <p:cNvPr id="173" name="Google Shape;173;p64"/>
          <p:cNvSpPr>
            <a:spLocks noGrp="1"/>
          </p:cNvSpPr>
          <p:nvPr>
            <p:ph type="pic" idx="2"/>
          </p:nvPr>
        </p:nvSpPr>
        <p:spPr>
          <a:xfrm>
            <a:off x="783167" y="685801"/>
            <a:ext cx="3964160" cy="5650399"/>
          </a:xfrm>
          <a:prstGeom prst="rect">
            <a:avLst/>
          </a:prstGeom>
          <a:solidFill>
            <a:srgbClr val="0C0C0C"/>
          </a:solidFill>
          <a:ln>
            <a:noFill/>
          </a:ln>
          <a:effectLst>
            <a:outerShdw blurRad="76200" dist="38100" dir="4200000" algn="l" rotWithShape="0">
              <a:srgbClr val="000000">
                <a:alpha val="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Пользовательский макет">
  <p:cSld name="3_Пользовательский макет">
    <p:spTree>
      <p:nvGrpSpPr>
        <p:cNvPr id="1" name="Shape 23"/>
        <p:cNvGrpSpPr/>
        <p:nvPr/>
      </p:nvGrpSpPr>
      <p:grpSpPr>
        <a:xfrm>
          <a:off x="0" y="0"/>
          <a:ext cx="0" cy="0"/>
          <a:chOff x="0" y="0"/>
          <a:chExt cx="0" cy="0"/>
        </a:xfrm>
      </p:grpSpPr>
      <p:sp>
        <p:nvSpPr>
          <p:cNvPr id="24" name="Google Shape;24;p20"/>
          <p:cNvSpPr>
            <a:spLocks noGrp="1"/>
          </p:cNvSpPr>
          <p:nvPr>
            <p:ph type="pic" idx="2"/>
          </p:nvPr>
        </p:nvSpPr>
        <p:spPr>
          <a:xfrm>
            <a:off x="4151842" y="0"/>
            <a:ext cx="3888317" cy="6858000"/>
          </a:xfrm>
          <a:prstGeom prst="rect">
            <a:avLst/>
          </a:prstGeom>
          <a:solidFill>
            <a:srgbClr val="0C0C0C"/>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4_Пользовательский макет">
  <p:cSld name="44_Пользовательский макет">
    <p:spTree>
      <p:nvGrpSpPr>
        <p:cNvPr id="1" name="Shape 174"/>
        <p:cNvGrpSpPr/>
        <p:nvPr/>
      </p:nvGrpSpPr>
      <p:grpSpPr>
        <a:xfrm>
          <a:off x="0" y="0"/>
          <a:ext cx="0" cy="0"/>
          <a:chOff x="0" y="0"/>
          <a:chExt cx="0" cy="0"/>
        </a:xfrm>
      </p:grpSpPr>
      <p:sp>
        <p:nvSpPr>
          <p:cNvPr id="175" name="Google Shape;175;p65"/>
          <p:cNvSpPr>
            <a:spLocks noGrp="1"/>
          </p:cNvSpPr>
          <p:nvPr>
            <p:ph type="pic" idx="2"/>
          </p:nvPr>
        </p:nvSpPr>
        <p:spPr>
          <a:xfrm>
            <a:off x="2" y="1227675"/>
            <a:ext cx="5297988" cy="5630327"/>
          </a:xfrm>
          <a:prstGeom prst="rect">
            <a:avLst/>
          </a:prstGeom>
          <a:solidFill>
            <a:srgbClr val="0C0C0C"/>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5_Пользовательский макет">
  <p:cSld name="45_Пользовательский макет">
    <p:spTree>
      <p:nvGrpSpPr>
        <p:cNvPr id="1" name="Shape 176"/>
        <p:cNvGrpSpPr/>
        <p:nvPr/>
      </p:nvGrpSpPr>
      <p:grpSpPr>
        <a:xfrm>
          <a:off x="0" y="0"/>
          <a:ext cx="0" cy="0"/>
          <a:chOff x="0" y="0"/>
          <a:chExt cx="0" cy="0"/>
        </a:xfrm>
      </p:grpSpPr>
      <p:sp>
        <p:nvSpPr>
          <p:cNvPr id="177" name="Google Shape;177;p66"/>
          <p:cNvSpPr>
            <a:spLocks noGrp="1"/>
          </p:cNvSpPr>
          <p:nvPr>
            <p:ph type="pic" idx="2"/>
          </p:nvPr>
        </p:nvSpPr>
        <p:spPr>
          <a:xfrm>
            <a:off x="534193" y="1125923"/>
            <a:ext cx="4777395" cy="4613104"/>
          </a:xfrm>
          <a:prstGeom prst="rect">
            <a:avLst/>
          </a:prstGeom>
          <a:solidFill>
            <a:srgbClr val="0C0C0C"/>
          </a:solid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6_Пользовательский макет">
  <p:cSld name="46_Пользовательский макет">
    <p:spTree>
      <p:nvGrpSpPr>
        <p:cNvPr id="1" name="Shape 178"/>
        <p:cNvGrpSpPr/>
        <p:nvPr/>
      </p:nvGrpSpPr>
      <p:grpSpPr>
        <a:xfrm>
          <a:off x="0" y="0"/>
          <a:ext cx="0" cy="0"/>
          <a:chOff x="0" y="0"/>
          <a:chExt cx="0" cy="0"/>
        </a:xfrm>
      </p:grpSpPr>
      <p:sp>
        <p:nvSpPr>
          <p:cNvPr id="179" name="Google Shape;179;p67"/>
          <p:cNvSpPr>
            <a:spLocks noGrp="1"/>
          </p:cNvSpPr>
          <p:nvPr>
            <p:ph type="pic" idx="2"/>
          </p:nvPr>
        </p:nvSpPr>
        <p:spPr>
          <a:xfrm>
            <a:off x="3" y="1043517"/>
            <a:ext cx="10180912" cy="5814483"/>
          </a:xfrm>
          <a:prstGeom prst="rect">
            <a:avLst/>
          </a:prstGeom>
          <a:solidFill>
            <a:srgbClr val="0C0C0C"/>
          </a:solid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7_Пользовательский макет">
  <p:cSld name="47_Пользовательский макет">
    <p:spTree>
      <p:nvGrpSpPr>
        <p:cNvPr id="1" name="Shape 180"/>
        <p:cNvGrpSpPr/>
        <p:nvPr/>
      </p:nvGrpSpPr>
      <p:grpSpPr>
        <a:xfrm>
          <a:off x="0" y="0"/>
          <a:ext cx="0" cy="0"/>
          <a:chOff x="0" y="0"/>
          <a:chExt cx="0" cy="0"/>
        </a:xfrm>
      </p:grpSpPr>
      <p:sp>
        <p:nvSpPr>
          <p:cNvPr id="181" name="Google Shape;181;p68"/>
          <p:cNvSpPr>
            <a:spLocks noGrp="1"/>
          </p:cNvSpPr>
          <p:nvPr>
            <p:ph type="pic" idx="2"/>
          </p:nvPr>
        </p:nvSpPr>
        <p:spPr>
          <a:xfrm>
            <a:off x="1" y="0"/>
            <a:ext cx="12069657" cy="6868163"/>
          </a:xfrm>
          <a:prstGeom prst="rect">
            <a:avLst/>
          </a:prstGeom>
          <a:solidFill>
            <a:srgbClr val="0C0C0C"/>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8_Пользовательский макет">
  <p:cSld name="48_Пользовательский макет">
    <p:spTree>
      <p:nvGrpSpPr>
        <p:cNvPr id="1" name="Shape 182"/>
        <p:cNvGrpSpPr/>
        <p:nvPr/>
      </p:nvGrpSpPr>
      <p:grpSpPr>
        <a:xfrm>
          <a:off x="0" y="0"/>
          <a:ext cx="0" cy="0"/>
          <a:chOff x="0" y="0"/>
          <a:chExt cx="0" cy="0"/>
        </a:xfrm>
      </p:grpSpPr>
      <p:sp>
        <p:nvSpPr>
          <p:cNvPr id="183" name="Google Shape;183;p69"/>
          <p:cNvSpPr>
            <a:spLocks noGrp="1"/>
          </p:cNvSpPr>
          <p:nvPr>
            <p:ph type="pic" idx="2"/>
          </p:nvPr>
        </p:nvSpPr>
        <p:spPr>
          <a:xfrm>
            <a:off x="1277128" y="1"/>
            <a:ext cx="10914873" cy="4198135"/>
          </a:xfrm>
          <a:prstGeom prst="rect">
            <a:avLst/>
          </a:prstGeom>
          <a:solidFill>
            <a:srgbClr val="0C0C0C"/>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9_Пользовательский макет">
  <p:cSld name="49_Пользовательский макет">
    <p:spTree>
      <p:nvGrpSpPr>
        <p:cNvPr id="1" name="Shape 184"/>
        <p:cNvGrpSpPr/>
        <p:nvPr/>
      </p:nvGrpSpPr>
      <p:grpSpPr>
        <a:xfrm>
          <a:off x="0" y="0"/>
          <a:ext cx="0" cy="0"/>
          <a:chOff x="0" y="0"/>
          <a:chExt cx="0" cy="0"/>
        </a:xfrm>
      </p:grpSpPr>
      <p:sp>
        <p:nvSpPr>
          <p:cNvPr id="185" name="Google Shape;185;p70"/>
          <p:cNvSpPr>
            <a:spLocks noGrp="1"/>
          </p:cNvSpPr>
          <p:nvPr>
            <p:ph type="pic" idx="2"/>
          </p:nvPr>
        </p:nvSpPr>
        <p:spPr>
          <a:xfrm>
            <a:off x="1190258" y="966755"/>
            <a:ext cx="3448388" cy="4965036"/>
          </a:xfrm>
          <a:prstGeom prst="rect">
            <a:avLst/>
          </a:prstGeom>
          <a:solidFill>
            <a:srgbClr val="0C0C0C"/>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0_Пользовательский макет">
  <p:cSld name="50_Пользовательский макет">
    <p:spTree>
      <p:nvGrpSpPr>
        <p:cNvPr id="1" name="Shape 186"/>
        <p:cNvGrpSpPr/>
        <p:nvPr/>
      </p:nvGrpSpPr>
      <p:grpSpPr>
        <a:xfrm>
          <a:off x="0" y="0"/>
          <a:ext cx="0" cy="0"/>
          <a:chOff x="0" y="0"/>
          <a:chExt cx="0" cy="0"/>
        </a:xfrm>
      </p:grpSpPr>
      <p:sp>
        <p:nvSpPr>
          <p:cNvPr id="187" name="Google Shape;187;p71"/>
          <p:cNvSpPr>
            <a:spLocks noGrp="1"/>
          </p:cNvSpPr>
          <p:nvPr>
            <p:ph type="pic" idx="2"/>
          </p:nvPr>
        </p:nvSpPr>
        <p:spPr>
          <a:xfrm rot="-8040000">
            <a:off x="-1394261" y="-1468747"/>
            <a:ext cx="9546903" cy="9689233"/>
          </a:xfrm>
          <a:prstGeom prst="rect">
            <a:avLst/>
          </a:prstGeom>
          <a:solidFill>
            <a:srgbClr val="0C0C0C"/>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1_Пользовательский макет">
  <p:cSld name="51_Пользовательский макет">
    <p:spTree>
      <p:nvGrpSpPr>
        <p:cNvPr id="1" name="Shape 188"/>
        <p:cNvGrpSpPr/>
        <p:nvPr/>
      </p:nvGrpSpPr>
      <p:grpSpPr>
        <a:xfrm>
          <a:off x="0" y="0"/>
          <a:ext cx="0" cy="0"/>
          <a:chOff x="0" y="0"/>
          <a:chExt cx="0" cy="0"/>
        </a:xfrm>
      </p:grpSpPr>
      <p:sp>
        <p:nvSpPr>
          <p:cNvPr id="189" name="Google Shape;189;p72"/>
          <p:cNvSpPr>
            <a:spLocks noGrp="1"/>
          </p:cNvSpPr>
          <p:nvPr>
            <p:ph type="pic" idx="2"/>
          </p:nvPr>
        </p:nvSpPr>
        <p:spPr>
          <a:xfrm rot="10800000">
            <a:off x="1428408" y="1318508"/>
            <a:ext cx="4819088" cy="4062272"/>
          </a:xfrm>
          <a:prstGeom prst="rect">
            <a:avLst/>
          </a:prstGeom>
          <a:solidFill>
            <a:schemeClr val="dk1"/>
          </a:solid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2_Пользовательский макет">
  <p:cSld name="52_Пользовательский макет">
    <p:spTree>
      <p:nvGrpSpPr>
        <p:cNvPr id="1" name="Shape 190"/>
        <p:cNvGrpSpPr/>
        <p:nvPr/>
      </p:nvGrpSpPr>
      <p:grpSpPr>
        <a:xfrm>
          <a:off x="0" y="0"/>
          <a:ext cx="0" cy="0"/>
          <a:chOff x="0" y="0"/>
          <a:chExt cx="0" cy="0"/>
        </a:xfrm>
      </p:grpSpPr>
      <p:sp>
        <p:nvSpPr>
          <p:cNvPr id="191" name="Google Shape;191;p73"/>
          <p:cNvSpPr>
            <a:spLocks noGrp="1"/>
          </p:cNvSpPr>
          <p:nvPr>
            <p:ph type="pic" idx="2"/>
          </p:nvPr>
        </p:nvSpPr>
        <p:spPr>
          <a:xfrm>
            <a:off x="800099" y="972749"/>
            <a:ext cx="4617765" cy="4568683"/>
          </a:xfrm>
          <a:prstGeom prst="rect">
            <a:avLst/>
          </a:prstGeom>
          <a:solidFill>
            <a:schemeClr val="dk1"/>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3_Пользовательский макет">
  <p:cSld name="53_Пользовательский макет">
    <p:spTree>
      <p:nvGrpSpPr>
        <p:cNvPr id="1" name="Shape 192"/>
        <p:cNvGrpSpPr/>
        <p:nvPr/>
      </p:nvGrpSpPr>
      <p:grpSpPr>
        <a:xfrm>
          <a:off x="0" y="0"/>
          <a:ext cx="0" cy="0"/>
          <a:chOff x="0" y="0"/>
          <a:chExt cx="0" cy="0"/>
        </a:xfrm>
      </p:grpSpPr>
      <p:sp>
        <p:nvSpPr>
          <p:cNvPr id="193" name="Google Shape;193;p74"/>
          <p:cNvSpPr>
            <a:spLocks noGrp="1"/>
          </p:cNvSpPr>
          <p:nvPr>
            <p:ph type="pic" idx="2"/>
          </p:nvPr>
        </p:nvSpPr>
        <p:spPr>
          <a:xfrm>
            <a:off x="-50799" y="0"/>
            <a:ext cx="4133563" cy="3310467"/>
          </a:xfrm>
          <a:prstGeom prst="rect">
            <a:avLst/>
          </a:prstGeom>
          <a:solidFill>
            <a:schemeClr val="dk1"/>
          </a:solidFill>
          <a:ln>
            <a:noFill/>
          </a:ln>
        </p:spPr>
      </p:sp>
      <p:sp>
        <p:nvSpPr>
          <p:cNvPr id="194" name="Google Shape;194;p74"/>
          <p:cNvSpPr>
            <a:spLocks noGrp="1"/>
          </p:cNvSpPr>
          <p:nvPr>
            <p:ph type="pic" idx="3"/>
          </p:nvPr>
        </p:nvSpPr>
        <p:spPr>
          <a:xfrm>
            <a:off x="1680909" y="1806733"/>
            <a:ext cx="6096764" cy="3564467"/>
          </a:xfrm>
          <a:prstGeom prst="parallelogram">
            <a:avLst>
              <a:gd name="adj" fmla="val 48478"/>
            </a:avLst>
          </a:prstGeom>
          <a:solidFill>
            <a:schemeClr val="dk1"/>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Пользовательский макет">
  <p:cSld name="4_Пользовательский макет">
    <p:spTree>
      <p:nvGrpSpPr>
        <p:cNvPr id="1" name="Shape 25"/>
        <p:cNvGrpSpPr/>
        <p:nvPr/>
      </p:nvGrpSpPr>
      <p:grpSpPr>
        <a:xfrm>
          <a:off x="0" y="0"/>
          <a:ext cx="0" cy="0"/>
          <a:chOff x="0" y="0"/>
          <a:chExt cx="0" cy="0"/>
        </a:xfrm>
      </p:grpSpPr>
      <p:sp>
        <p:nvSpPr>
          <p:cNvPr id="26" name="Google Shape;26;p21"/>
          <p:cNvSpPr>
            <a:spLocks noGrp="1"/>
          </p:cNvSpPr>
          <p:nvPr>
            <p:ph type="pic" idx="2"/>
          </p:nvPr>
        </p:nvSpPr>
        <p:spPr>
          <a:xfrm>
            <a:off x="2639616" y="0"/>
            <a:ext cx="9552384" cy="6858000"/>
          </a:xfrm>
          <a:prstGeom prst="rect">
            <a:avLst/>
          </a:prstGeom>
          <a:solidFill>
            <a:srgbClr val="0C0C0C"/>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4_Пользовательский макет">
  <p:cSld name="54_Пользовательский макет">
    <p:spTree>
      <p:nvGrpSpPr>
        <p:cNvPr id="1" name="Shape 195"/>
        <p:cNvGrpSpPr/>
        <p:nvPr/>
      </p:nvGrpSpPr>
      <p:grpSpPr>
        <a:xfrm>
          <a:off x="0" y="0"/>
          <a:ext cx="0" cy="0"/>
          <a:chOff x="0" y="0"/>
          <a:chExt cx="0" cy="0"/>
        </a:xfrm>
      </p:grpSpPr>
      <p:sp>
        <p:nvSpPr>
          <p:cNvPr id="196" name="Google Shape;196;p75"/>
          <p:cNvSpPr>
            <a:spLocks noGrp="1"/>
          </p:cNvSpPr>
          <p:nvPr>
            <p:ph type="pic" idx="2"/>
          </p:nvPr>
        </p:nvSpPr>
        <p:spPr>
          <a:xfrm>
            <a:off x="6001389" y="2070477"/>
            <a:ext cx="5526904" cy="4787524"/>
          </a:xfrm>
          <a:prstGeom prst="triangle">
            <a:avLst>
              <a:gd name="adj" fmla="val 50000"/>
            </a:avLst>
          </a:prstGeom>
          <a:solidFill>
            <a:schemeClr val="dk1"/>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5_Пользовательский макет">
  <p:cSld name="55_Пользовательский макет">
    <p:spTree>
      <p:nvGrpSpPr>
        <p:cNvPr id="1" name="Shape 197"/>
        <p:cNvGrpSpPr/>
        <p:nvPr/>
      </p:nvGrpSpPr>
      <p:grpSpPr>
        <a:xfrm>
          <a:off x="0" y="0"/>
          <a:ext cx="0" cy="0"/>
          <a:chOff x="0" y="0"/>
          <a:chExt cx="0" cy="0"/>
        </a:xfrm>
      </p:grpSpPr>
      <p:sp>
        <p:nvSpPr>
          <p:cNvPr id="198" name="Google Shape;198;p76"/>
          <p:cNvSpPr>
            <a:spLocks noGrp="1"/>
          </p:cNvSpPr>
          <p:nvPr>
            <p:ph type="pic" idx="2"/>
          </p:nvPr>
        </p:nvSpPr>
        <p:spPr>
          <a:xfrm rot="2700000">
            <a:off x="1498724" y="1009012"/>
            <a:ext cx="2688651" cy="4668451"/>
          </a:xfrm>
          <a:prstGeom prst="rect">
            <a:avLst/>
          </a:prstGeom>
          <a:solidFill>
            <a:srgbClr val="0C0C0C"/>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_Титульный слайд">
  <p:cSld name="11_Титульный слайд">
    <p:spTree>
      <p:nvGrpSpPr>
        <p:cNvPr id="1" name="Shape 199"/>
        <p:cNvGrpSpPr/>
        <p:nvPr/>
      </p:nvGrpSpPr>
      <p:grpSpPr>
        <a:xfrm>
          <a:off x="0" y="0"/>
          <a:ext cx="0" cy="0"/>
          <a:chOff x="0" y="0"/>
          <a:chExt cx="0" cy="0"/>
        </a:xfrm>
      </p:grpSpPr>
      <p:sp>
        <p:nvSpPr>
          <p:cNvPr id="200" name="Google Shape;200;p77"/>
          <p:cNvSpPr>
            <a:spLocks noGrp="1"/>
          </p:cNvSpPr>
          <p:nvPr>
            <p:ph type="pic" idx="2"/>
          </p:nvPr>
        </p:nvSpPr>
        <p:spPr>
          <a:xfrm>
            <a:off x="1" y="0"/>
            <a:ext cx="12199215" cy="6858000"/>
          </a:xfrm>
          <a:prstGeom prst="rect">
            <a:avLst/>
          </a:prstGeom>
          <a:gradFill>
            <a:gsLst>
              <a:gs pos="0">
                <a:srgbClr val="FFD44D"/>
              </a:gs>
              <a:gs pos="100000">
                <a:srgbClr val="ED7931"/>
              </a:gs>
            </a:gsLst>
            <a:lin ang="4140000" scaled="0"/>
          </a:gra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6_Пользовательский макет">
  <p:cSld name="56_Пользовательский макет">
    <p:spTree>
      <p:nvGrpSpPr>
        <p:cNvPr id="1" name="Shape 201"/>
        <p:cNvGrpSpPr/>
        <p:nvPr/>
      </p:nvGrpSpPr>
      <p:grpSpPr>
        <a:xfrm>
          <a:off x="0" y="0"/>
          <a:ext cx="0" cy="0"/>
          <a:chOff x="0" y="0"/>
          <a:chExt cx="0" cy="0"/>
        </a:xfrm>
      </p:grpSpPr>
      <p:sp>
        <p:nvSpPr>
          <p:cNvPr id="202" name="Google Shape;202;p78"/>
          <p:cNvSpPr>
            <a:spLocks noGrp="1"/>
          </p:cNvSpPr>
          <p:nvPr>
            <p:ph type="pic" idx="2"/>
          </p:nvPr>
        </p:nvSpPr>
        <p:spPr>
          <a:xfrm>
            <a:off x="1" y="0"/>
            <a:ext cx="12199215" cy="6858000"/>
          </a:xfrm>
          <a:prstGeom prst="rect">
            <a:avLst/>
          </a:prstGeom>
          <a:gradFill>
            <a:gsLst>
              <a:gs pos="0">
                <a:srgbClr val="28B5D1"/>
              </a:gs>
              <a:gs pos="100000">
                <a:srgbClr val="2F5EEB"/>
              </a:gs>
            </a:gsLst>
            <a:lin ang="4140000" scaled="0"/>
          </a:gra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7_Пользовательский макет">
  <p:cSld name="57_Пользовательский макет">
    <p:spTree>
      <p:nvGrpSpPr>
        <p:cNvPr id="1" name="Shape 203"/>
        <p:cNvGrpSpPr/>
        <p:nvPr/>
      </p:nvGrpSpPr>
      <p:grpSpPr>
        <a:xfrm>
          <a:off x="0" y="0"/>
          <a:ext cx="0" cy="0"/>
          <a:chOff x="0" y="0"/>
          <a:chExt cx="0" cy="0"/>
        </a:xfrm>
      </p:grpSpPr>
      <p:sp>
        <p:nvSpPr>
          <p:cNvPr id="204" name="Google Shape;204;p79"/>
          <p:cNvSpPr>
            <a:spLocks noGrp="1"/>
          </p:cNvSpPr>
          <p:nvPr>
            <p:ph type="pic" idx="2"/>
          </p:nvPr>
        </p:nvSpPr>
        <p:spPr>
          <a:xfrm>
            <a:off x="1" y="0"/>
            <a:ext cx="12199215" cy="6858000"/>
          </a:xfrm>
          <a:prstGeom prst="rect">
            <a:avLst/>
          </a:prstGeom>
          <a:gradFill>
            <a:gsLst>
              <a:gs pos="0">
                <a:srgbClr val="31B782"/>
              </a:gs>
              <a:gs pos="100000">
                <a:srgbClr val="128C46"/>
              </a:gs>
            </a:gsLst>
            <a:lin ang="4140000" scaled="0"/>
          </a:gra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8_Пользовательский макет">
  <p:cSld name="58_Пользовательский макет">
    <p:spTree>
      <p:nvGrpSpPr>
        <p:cNvPr id="1" name="Shape 205"/>
        <p:cNvGrpSpPr/>
        <p:nvPr/>
      </p:nvGrpSpPr>
      <p:grpSpPr>
        <a:xfrm>
          <a:off x="0" y="0"/>
          <a:ext cx="0" cy="0"/>
          <a:chOff x="0" y="0"/>
          <a:chExt cx="0" cy="0"/>
        </a:xfrm>
      </p:grpSpPr>
      <p:sp>
        <p:nvSpPr>
          <p:cNvPr id="206" name="Google Shape;206;p80"/>
          <p:cNvSpPr>
            <a:spLocks noGrp="1"/>
          </p:cNvSpPr>
          <p:nvPr>
            <p:ph type="pic" idx="2"/>
          </p:nvPr>
        </p:nvSpPr>
        <p:spPr>
          <a:xfrm>
            <a:off x="1" y="0"/>
            <a:ext cx="12199215" cy="6858000"/>
          </a:xfrm>
          <a:prstGeom prst="rect">
            <a:avLst/>
          </a:prstGeom>
          <a:gradFill>
            <a:gsLst>
              <a:gs pos="0">
                <a:srgbClr val="8F8F8F"/>
              </a:gs>
              <a:gs pos="100000">
                <a:srgbClr val="3C3C3C"/>
              </a:gs>
            </a:gsLst>
            <a:lin ang="4140000" scaled="0"/>
          </a:gra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9_Пользовательский макет">
  <p:cSld name="59_Пользовательский макет">
    <p:spTree>
      <p:nvGrpSpPr>
        <p:cNvPr id="1" name="Shape 207"/>
        <p:cNvGrpSpPr/>
        <p:nvPr/>
      </p:nvGrpSpPr>
      <p:grpSpPr>
        <a:xfrm>
          <a:off x="0" y="0"/>
          <a:ext cx="0" cy="0"/>
          <a:chOff x="0" y="0"/>
          <a:chExt cx="0" cy="0"/>
        </a:xfrm>
      </p:grpSpPr>
      <p:sp>
        <p:nvSpPr>
          <p:cNvPr id="208" name="Google Shape;208;p81"/>
          <p:cNvSpPr>
            <a:spLocks noGrp="1"/>
          </p:cNvSpPr>
          <p:nvPr>
            <p:ph type="pic" idx="2"/>
          </p:nvPr>
        </p:nvSpPr>
        <p:spPr>
          <a:xfrm>
            <a:off x="1" y="0"/>
            <a:ext cx="12199215" cy="6858000"/>
          </a:xfrm>
          <a:prstGeom prst="rect">
            <a:avLst/>
          </a:prstGeom>
          <a:gradFill>
            <a:gsLst>
              <a:gs pos="0">
                <a:srgbClr val="874EE8"/>
              </a:gs>
              <a:gs pos="100000">
                <a:srgbClr val="2F1789"/>
              </a:gs>
            </a:gsLst>
            <a:lin ang="4140000" scaled="0"/>
          </a:gra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0_Пользовательский макет">
  <p:cSld name="60_Пользовательский макет">
    <p:spTree>
      <p:nvGrpSpPr>
        <p:cNvPr id="1" name="Shape 209"/>
        <p:cNvGrpSpPr/>
        <p:nvPr/>
      </p:nvGrpSpPr>
      <p:grpSpPr>
        <a:xfrm>
          <a:off x="0" y="0"/>
          <a:ext cx="0" cy="0"/>
          <a:chOff x="0" y="0"/>
          <a:chExt cx="0" cy="0"/>
        </a:xfrm>
      </p:grpSpPr>
      <p:sp>
        <p:nvSpPr>
          <p:cNvPr id="210" name="Google Shape;210;p82"/>
          <p:cNvSpPr>
            <a:spLocks noGrp="1"/>
          </p:cNvSpPr>
          <p:nvPr>
            <p:ph type="pic" idx="2"/>
          </p:nvPr>
        </p:nvSpPr>
        <p:spPr>
          <a:xfrm>
            <a:off x="1" y="0"/>
            <a:ext cx="12199215" cy="6858000"/>
          </a:xfrm>
          <a:prstGeom prst="rect">
            <a:avLst/>
          </a:prstGeom>
          <a:gradFill>
            <a:gsLst>
              <a:gs pos="0">
                <a:srgbClr val="FFD478"/>
              </a:gs>
              <a:gs pos="100000">
                <a:srgbClr val="FFBD51"/>
              </a:gs>
            </a:gsLst>
            <a:lin ang="4140000" scaled="0"/>
          </a:gra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1_Пользовательский макет">
  <p:cSld name="61_Пользовательский макет">
    <p:spTree>
      <p:nvGrpSpPr>
        <p:cNvPr id="1" name="Shape 211"/>
        <p:cNvGrpSpPr/>
        <p:nvPr/>
      </p:nvGrpSpPr>
      <p:grpSpPr>
        <a:xfrm>
          <a:off x="0" y="0"/>
          <a:ext cx="0" cy="0"/>
          <a:chOff x="0" y="0"/>
          <a:chExt cx="0" cy="0"/>
        </a:xfrm>
      </p:grpSpPr>
      <p:sp>
        <p:nvSpPr>
          <p:cNvPr id="212" name="Google Shape;212;p83"/>
          <p:cNvSpPr>
            <a:spLocks noGrp="1"/>
          </p:cNvSpPr>
          <p:nvPr>
            <p:ph type="pic" idx="2"/>
          </p:nvPr>
        </p:nvSpPr>
        <p:spPr>
          <a:xfrm>
            <a:off x="1" y="0"/>
            <a:ext cx="12199215" cy="6858000"/>
          </a:xfrm>
          <a:prstGeom prst="rect">
            <a:avLst/>
          </a:prstGeom>
          <a:gradFill>
            <a:gsLst>
              <a:gs pos="0">
                <a:srgbClr val="AF9680"/>
              </a:gs>
              <a:gs pos="100000">
                <a:srgbClr val="65554B"/>
              </a:gs>
            </a:gsLst>
            <a:lin ang="4140000" scaled="0"/>
          </a:gra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2_Пользовательский макет">
  <p:cSld name="62_Пользовательский макет">
    <p:spTree>
      <p:nvGrpSpPr>
        <p:cNvPr id="1" name="Shape 213"/>
        <p:cNvGrpSpPr/>
        <p:nvPr/>
      </p:nvGrpSpPr>
      <p:grpSpPr>
        <a:xfrm>
          <a:off x="0" y="0"/>
          <a:ext cx="0" cy="0"/>
          <a:chOff x="0" y="0"/>
          <a:chExt cx="0" cy="0"/>
        </a:xfrm>
      </p:grpSpPr>
      <p:sp>
        <p:nvSpPr>
          <p:cNvPr id="214" name="Google Shape;214;p84"/>
          <p:cNvSpPr>
            <a:spLocks noGrp="1"/>
          </p:cNvSpPr>
          <p:nvPr>
            <p:ph type="pic" idx="2"/>
          </p:nvPr>
        </p:nvSpPr>
        <p:spPr>
          <a:xfrm>
            <a:off x="1" y="0"/>
            <a:ext cx="12199215" cy="6858000"/>
          </a:xfrm>
          <a:prstGeom prst="rect">
            <a:avLst/>
          </a:prstGeom>
          <a:gradFill>
            <a:gsLst>
              <a:gs pos="0">
                <a:srgbClr val="235DB6"/>
              </a:gs>
              <a:gs pos="100000">
                <a:srgbClr val="0C1F3D"/>
              </a:gs>
            </a:gsLst>
            <a:lin ang="4140000" scaled="0"/>
          </a:gra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Титульный слайд">
  <p:cSld name="2_Титульный слайд">
    <p:spTree>
      <p:nvGrpSpPr>
        <p:cNvPr id="1" name="Shape 27"/>
        <p:cNvGrpSpPr/>
        <p:nvPr/>
      </p:nvGrpSpPr>
      <p:grpSpPr>
        <a:xfrm>
          <a:off x="0" y="0"/>
          <a:ext cx="0" cy="0"/>
          <a:chOff x="0" y="0"/>
          <a:chExt cx="0" cy="0"/>
        </a:xfrm>
      </p:grpSpPr>
      <p:sp>
        <p:nvSpPr>
          <p:cNvPr id="28" name="Google Shape;28;p22"/>
          <p:cNvSpPr>
            <a:spLocks noGrp="1"/>
          </p:cNvSpPr>
          <p:nvPr>
            <p:ph type="pic" idx="2"/>
          </p:nvPr>
        </p:nvSpPr>
        <p:spPr>
          <a:xfrm>
            <a:off x="1" y="0"/>
            <a:ext cx="12199215" cy="6858000"/>
          </a:xfrm>
          <a:prstGeom prst="rect">
            <a:avLst/>
          </a:prstGeom>
          <a:solidFill>
            <a:srgbClr val="0C0C0C"/>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3_Пользовательский макет">
  <p:cSld name="63_Пользовательский макет">
    <p:spTree>
      <p:nvGrpSpPr>
        <p:cNvPr id="1" name="Shape 215"/>
        <p:cNvGrpSpPr/>
        <p:nvPr/>
      </p:nvGrpSpPr>
      <p:grpSpPr>
        <a:xfrm>
          <a:off x="0" y="0"/>
          <a:ext cx="0" cy="0"/>
          <a:chOff x="0" y="0"/>
          <a:chExt cx="0" cy="0"/>
        </a:xfrm>
      </p:grpSpPr>
      <p:sp>
        <p:nvSpPr>
          <p:cNvPr id="216" name="Google Shape;216;p85"/>
          <p:cNvSpPr>
            <a:spLocks noGrp="1"/>
          </p:cNvSpPr>
          <p:nvPr>
            <p:ph type="pic" idx="2"/>
          </p:nvPr>
        </p:nvSpPr>
        <p:spPr>
          <a:xfrm>
            <a:off x="1" y="0"/>
            <a:ext cx="12199215" cy="6858000"/>
          </a:xfrm>
          <a:prstGeom prst="rect">
            <a:avLst/>
          </a:prstGeom>
          <a:gradFill>
            <a:gsLst>
              <a:gs pos="0">
                <a:srgbClr val="2E949D"/>
              </a:gs>
              <a:gs pos="100000">
                <a:srgbClr val="155058"/>
              </a:gs>
            </a:gsLst>
            <a:lin ang="4140000" scaled="0"/>
          </a:gra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4_Пользовательский макет">
  <p:cSld name="64_Пользовательский макет">
    <p:spTree>
      <p:nvGrpSpPr>
        <p:cNvPr id="1" name="Shape 217"/>
        <p:cNvGrpSpPr/>
        <p:nvPr/>
      </p:nvGrpSpPr>
      <p:grpSpPr>
        <a:xfrm>
          <a:off x="0" y="0"/>
          <a:ext cx="0" cy="0"/>
          <a:chOff x="0" y="0"/>
          <a:chExt cx="0" cy="0"/>
        </a:xfrm>
      </p:grpSpPr>
      <p:sp>
        <p:nvSpPr>
          <p:cNvPr id="218" name="Google Shape;218;p86"/>
          <p:cNvSpPr>
            <a:spLocks noGrp="1"/>
          </p:cNvSpPr>
          <p:nvPr>
            <p:ph type="pic" idx="2"/>
          </p:nvPr>
        </p:nvSpPr>
        <p:spPr>
          <a:xfrm>
            <a:off x="1" y="0"/>
            <a:ext cx="12199215" cy="6858000"/>
          </a:xfrm>
          <a:prstGeom prst="rect">
            <a:avLst/>
          </a:prstGeom>
          <a:gradFill>
            <a:gsLst>
              <a:gs pos="0">
                <a:srgbClr val="E62820"/>
              </a:gs>
              <a:gs pos="100000">
                <a:srgbClr val="AB1F1B"/>
              </a:gs>
            </a:gsLst>
            <a:lin ang="4140000" scaled="0"/>
          </a:gra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4E64E-5DB6-483C-991C-FA2CF0BB11A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901D834-68BA-411A-BC55-71DBD5BDE5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FAC40F7F-B169-4224-870E-663CED53AD1E}"/>
              </a:ext>
            </a:extLst>
          </p:cNvPr>
          <p:cNvSpPr>
            <a:spLocks noGrp="1"/>
          </p:cNvSpPr>
          <p:nvPr>
            <p:ph type="dt" sz="half" idx="10"/>
          </p:nvPr>
        </p:nvSpPr>
        <p:spPr/>
        <p:txBody>
          <a:bodyPr/>
          <a:lstStyle/>
          <a:p>
            <a:fld id="{DE0B502B-AE68-4557-B37D-C0BDDAADB5C4}" type="datetimeFigureOut">
              <a:rPr lang="de-DE" smtClean="0"/>
              <a:t>09.08.2022</a:t>
            </a:fld>
            <a:endParaRPr lang="de-DE"/>
          </a:p>
        </p:txBody>
      </p:sp>
      <p:sp>
        <p:nvSpPr>
          <p:cNvPr id="5" name="Fußzeilenplatzhalter 4">
            <a:extLst>
              <a:ext uri="{FF2B5EF4-FFF2-40B4-BE49-F238E27FC236}">
                <a16:creationId xmlns:a16="http://schemas.microsoft.com/office/drawing/2014/main" id="{59EE924C-C232-4265-9F2E-59322B60628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425E00D-4842-491C-B2A9-35E11F46D2A6}"/>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30530050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FA718-3905-4745-9952-F7C9B50AE43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9559EBF-F3B0-4DA9-A975-85F8FAF1E05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4755A1C-9F4A-4C61-AEB5-B9C860D4BB22}"/>
              </a:ext>
            </a:extLst>
          </p:cNvPr>
          <p:cNvSpPr>
            <a:spLocks noGrp="1"/>
          </p:cNvSpPr>
          <p:nvPr>
            <p:ph type="dt" sz="half" idx="10"/>
          </p:nvPr>
        </p:nvSpPr>
        <p:spPr/>
        <p:txBody>
          <a:bodyPr/>
          <a:lstStyle/>
          <a:p>
            <a:fld id="{DE0B502B-AE68-4557-B37D-C0BDDAADB5C4}" type="datetimeFigureOut">
              <a:rPr lang="de-DE" smtClean="0"/>
              <a:t>09.08.2022</a:t>
            </a:fld>
            <a:endParaRPr lang="de-DE"/>
          </a:p>
        </p:txBody>
      </p:sp>
      <p:sp>
        <p:nvSpPr>
          <p:cNvPr id="5" name="Fußzeilenplatzhalter 4">
            <a:extLst>
              <a:ext uri="{FF2B5EF4-FFF2-40B4-BE49-F238E27FC236}">
                <a16:creationId xmlns:a16="http://schemas.microsoft.com/office/drawing/2014/main" id="{04AA3073-AE44-43CE-8F8A-980D5CF8746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FFFAECB-2274-497F-AB90-66575D12C069}"/>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5156410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C7FD1-EB3D-4588-9233-E12D5F76991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BA87C03-8B95-4A47-B4C4-1FCE08748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D17CEAF-D215-423C-AB7F-93CFB9D5F400}"/>
              </a:ext>
            </a:extLst>
          </p:cNvPr>
          <p:cNvSpPr>
            <a:spLocks noGrp="1"/>
          </p:cNvSpPr>
          <p:nvPr>
            <p:ph type="dt" sz="half" idx="10"/>
          </p:nvPr>
        </p:nvSpPr>
        <p:spPr/>
        <p:txBody>
          <a:bodyPr/>
          <a:lstStyle/>
          <a:p>
            <a:fld id="{DE0B502B-AE68-4557-B37D-C0BDDAADB5C4}" type="datetimeFigureOut">
              <a:rPr lang="de-DE" smtClean="0"/>
              <a:t>09.08.2022</a:t>
            </a:fld>
            <a:endParaRPr lang="de-DE"/>
          </a:p>
        </p:txBody>
      </p:sp>
      <p:sp>
        <p:nvSpPr>
          <p:cNvPr id="5" name="Fußzeilenplatzhalter 4">
            <a:extLst>
              <a:ext uri="{FF2B5EF4-FFF2-40B4-BE49-F238E27FC236}">
                <a16:creationId xmlns:a16="http://schemas.microsoft.com/office/drawing/2014/main" id="{C793DCB2-B63F-49B4-B5B0-CBB91AC11BF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F76DE40-F13C-4506-91E0-83AAEFFB38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9682465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262BF9-BF4B-49BE-B68E-4EDD31EE4EE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4677CC8-4003-4149-99FD-0BDAD76E555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0B94A21-C8F0-4422-84DE-8E52B4C04D8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94454861-7947-4BC5-A374-68F86896F799}"/>
              </a:ext>
            </a:extLst>
          </p:cNvPr>
          <p:cNvSpPr>
            <a:spLocks noGrp="1"/>
          </p:cNvSpPr>
          <p:nvPr>
            <p:ph type="dt" sz="half" idx="10"/>
          </p:nvPr>
        </p:nvSpPr>
        <p:spPr/>
        <p:txBody>
          <a:bodyPr/>
          <a:lstStyle/>
          <a:p>
            <a:fld id="{DE0B502B-AE68-4557-B37D-C0BDDAADB5C4}" type="datetimeFigureOut">
              <a:rPr lang="de-DE" smtClean="0"/>
              <a:t>09.08.2022</a:t>
            </a:fld>
            <a:endParaRPr lang="de-DE"/>
          </a:p>
        </p:txBody>
      </p:sp>
      <p:sp>
        <p:nvSpPr>
          <p:cNvPr id="6" name="Fußzeilenplatzhalter 5">
            <a:extLst>
              <a:ext uri="{FF2B5EF4-FFF2-40B4-BE49-F238E27FC236}">
                <a16:creationId xmlns:a16="http://schemas.microsoft.com/office/drawing/2014/main" id="{7B6E8749-F8D5-445E-BDAF-80693A11741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1DECD68F-271C-468F-9335-48AC6EBEB741}"/>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42460852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DABA6-8340-4546-B404-211E0432A766}"/>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5EA3C08-1BAD-4D2B-8708-7DADF2CCEB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4426F0A8-1231-4DBA-84F1-72AD2CB1CD8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FC81649-43B2-4353-B2B3-A2DB7781B4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BFDF2391-88D4-4B77-BF62-747B2CFABED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71E1B6E-19DE-4154-A36A-7456AC249AF7}"/>
              </a:ext>
            </a:extLst>
          </p:cNvPr>
          <p:cNvSpPr>
            <a:spLocks noGrp="1"/>
          </p:cNvSpPr>
          <p:nvPr>
            <p:ph type="dt" sz="half" idx="10"/>
          </p:nvPr>
        </p:nvSpPr>
        <p:spPr/>
        <p:txBody>
          <a:bodyPr/>
          <a:lstStyle/>
          <a:p>
            <a:fld id="{DE0B502B-AE68-4557-B37D-C0BDDAADB5C4}" type="datetimeFigureOut">
              <a:rPr lang="de-DE" smtClean="0"/>
              <a:t>09.08.2022</a:t>
            </a:fld>
            <a:endParaRPr lang="de-DE"/>
          </a:p>
        </p:txBody>
      </p:sp>
      <p:sp>
        <p:nvSpPr>
          <p:cNvPr id="8" name="Fußzeilenplatzhalter 7">
            <a:extLst>
              <a:ext uri="{FF2B5EF4-FFF2-40B4-BE49-F238E27FC236}">
                <a16:creationId xmlns:a16="http://schemas.microsoft.com/office/drawing/2014/main" id="{1A5734BE-5724-4256-82C5-C996D7F42912}"/>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2A0DE0-440C-44BF-A014-3783D0620B58}"/>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0166929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AD10EF-CCFA-4CD2-950F-A803C9DDD40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DA7CB77-8C95-42C3-BD2B-8572BE360390}"/>
              </a:ext>
            </a:extLst>
          </p:cNvPr>
          <p:cNvSpPr>
            <a:spLocks noGrp="1"/>
          </p:cNvSpPr>
          <p:nvPr>
            <p:ph type="dt" sz="half" idx="10"/>
          </p:nvPr>
        </p:nvSpPr>
        <p:spPr/>
        <p:txBody>
          <a:bodyPr/>
          <a:lstStyle/>
          <a:p>
            <a:fld id="{DE0B502B-AE68-4557-B37D-C0BDDAADB5C4}" type="datetimeFigureOut">
              <a:rPr lang="de-DE" smtClean="0"/>
              <a:t>09.08.2022</a:t>
            </a:fld>
            <a:endParaRPr lang="de-DE"/>
          </a:p>
        </p:txBody>
      </p:sp>
      <p:sp>
        <p:nvSpPr>
          <p:cNvPr id="4" name="Fußzeilenplatzhalter 3">
            <a:extLst>
              <a:ext uri="{FF2B5EF4-FFF2-40B4-BE49-F238E27FC236}">
                <a16:creationId xmlns:a16="http://schemas.microsoft.com/office/drawing/2014/main" id="{0485A1BF-CFF3-4E2E-BC13-AD4E5E2F04AF}"/>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8D0CDE4C-3360-4395-A25E-A0705FDC329F}"/>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8251440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628D795-FD4A-4DAA-9786-B83A70B30693}"/>
              </a:ext>
            </a:extLst>
          </p:cNvPr>
          <p:cNvSpPr>
            <a:spLocks noGrp="1"/>
          </p:cNvSpPr>
          <p:nvPr>
            <p:ph type="dt" sz="half" idx="10"/>
          </p:nvPr>
        </p:nvSpPr>
        <p:spPr/>
        <p:txBody>
          <a:bodyPr/>
          <a:lstStyle/>
          <a:p>
            <a:fld id="{DE0B502B-AE68-4557-B37D-C0BDDAADB5C4}" type="datetimeFigureOut">
              <a:rPr lang="de-DE" smtClean="0"/>
              <a:t>09.08.2022</a:t>
            </a:fld>
            <a:endParaRPr lang="de-DE"/>
          </a:p>
        </p:txBody>
      </p:sp>
      <p:sp>
        <p:nvSpPr>
          <p:cNvPr id="3" name="Fußzeilenplatzhalter 2">
            <a:extLst>
              <a:ext uri="{FF2B5EF4-FFF2-40B4-BE49-F238E27FC236}">
                <a16:creationId xmlns:a16="http://schemas.microsoft.com/office/drawing/2014/main" id="{7BA690AC-B71B-4A03-BF5C-329ECCDEBD4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00629DAD-3B41-4B78-A1F6-2CCCB6E11A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354781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A87532-453B-4B83-9C2F-14F2AAD35E8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084FAE7-7774-4717-81F0-06D76035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CAE164A-DCF1-43AF-94D7-7C3D25AEE9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3D30133-EF33-4467-88DA-849DDFA8FC27}"/>
              </a:ext>
            </a:extLst>
          </p:cNvPr>
          <p:cNvSpPr>
            <a:spLocks noGrp="1"/>
          </p:cNvSpPr>
          <p:nvPr>
            <p:ph type="dt" sz="half" idx="10"/>
          </p:nvPr>
        </p:nvSpPr>
        <p:spPr/>
        <p:txBody>
          <a:bodyPr/>
          <a:lstStyle/>
          <a:p>
            <a:fld id="{DE0B502B-AE68-4557-B37D-C0BDDAADB5C4}" type="datetimeFigureOut">
              <a:rPr lang="de-DE" smtClean="0"/>
              <a:t>09.08.2022</a:t>
            </a:fld>
            <a:endParaRPr lang="de-DE"/>
          </a:p>
        </p:txBody>
      </p:sp>
      <p:sp>
        <p:nvSpPr>
          <p:cNvPr id="6" name="Fußzeilenplatzhalter 5">
            <a:extLst>
              <a:ext uri="{FF2B5EF4-FFF2-40B4-BE49-F238E27FC236}">
                <a16:creationId xmlns:a16="http://schemas.microsoft.com/office/drawing/2014/main" id="{A54FBAA9-9AD7-425B-9E24-E27B6248057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21CF3C2-984B-4E09-AEF9-3D7690E6F6AC}"/>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91290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Пользовательский макет">
  <p:cSld name="7_Пользовательский макет">
    <p:spTree>
      <p:nvGrpSpPr>
        <p:cNvPr id="1" name="Shape 29"/>
        <p:cNvGrpSpPr/>
        <p:nvPr/>
      </p:nvGrpSpPr>
      <p:grpSpPr>
        <a:xfrm>
          <a:off x="0" y="0"/>
          <a:ext cx="0" cy="0"/>
          <a:chOff x="0" y="0"/>
          <a:chExt cx="0" cy="0"/>
        </a:xfrm>
      </p:grpSpPr>
      <p:sp>
        <p:nvSpPr>
          <p:cNvPr id="30" name="Google Shape;30;p23"/>
          <p:cNvSpPr>
            <a:spLocks noGrp="1"/>
          </p:cNvSpPr>
          <p:nvPr>
            <p:ph type="pic" idx="2"/>
          </p:nvPr>
        </p:nvSpPr>
        <p:spPr>
          <a:xfrm>
            <a:off x="3599723" y="0"/>
            <a:ext cx="8592277" cy="6858000"/>
          </a:xfrm>
          <a:prstGeom prst="rect">
            <a:avLst/>
          </a:prstGeom>
          <a:solidFill>
            <a:srgbClr val="0C0C0C"/>
          </a:solid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F63240-B9E5-4F57-8303-97337448984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844FDF10-6FAF-4F0B-9E18-0102F91AC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6E872B9-C233-46AB-824E-89D477FEA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F14DB48-105D-4C51-AEB1-A753D9345FFA}"/>
              </a:ext>
            </a:extLst>
          </p:cNvPr>
          <p:cNvSpPr>
            <a:spLocks noGrp="1"/>
          </p:cNvSpPr>
          <p:nvPr>
            <p:ph type="dt" sz="half" idx="10"/>
          </p:nvPr>
        </p:nvSpPr>
        <p:spPr/>
        <p:txBody>
          <a:bodyPr/>
          <a:lstStyle/>
          <a:p>
            <a:fld id="{DE0B502B-AE68-4557-B37D-C0BDDAADB5C4}" type="datetimeFigureOut">
              <a:rPr lang="de-DE" smtClean="0"/>
              <a:t>09.08.2022</a:t>
            </a:fld>
            <a:endParaRPr lang="de-DE"/>
          </a:p>
        </p:txBody>
      </p:sp>
      <p:sp>
        <p:nvSpPr>
          <p:cNvPr id="6" name="Fußzeilenplatzhalter 5">
            <a:extLst>
              <a:ext uri="{FF2B5EF4-FFF2-40B4-BE49-F238E27FC236}">
                <a16:creationId xmlns:a16="http://schemas.microsoft.com/office/drawing/2014/main" id="{C1A6F48C-1319-49D8-A7F7-681B3BC785D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CAC0634-1267-488E-802A-6043B0C2F6D4}"/>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8280612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70D9AB-F975-4A7D-A5CE-1D0AFB4A869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AD4A707-2EE6-4992-80A6-150184E8577B}"/>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3BE3D50-CCD1-404B-BB73-0FF3E30E37AE}"/>
              </a:ext>
            </a:extLst>
          </p:cNvPr>
          <p:cNvSpPr>
            <a:spLocks noGrp="1"/>
          </p:cNvSpPr>
          <p:nvPr>
            <p:ph type="dt" sz="half" idx="10"/>
          </p:nvPr>
        </p:nvSpPr>
        <p:spPr/>
        <p:txBody>
          <a:bodyPr/>
          <a:lstStyle/>
          <a:p>
            <a:fld id="{DE0B502B-AE68-4557-B37D-C0BDDAADB5C4}" type="datetimeFigureOut">
              <a:rPr lang="de-DE" smtClean="0"/>
              <a:t>09.08.2022</a:t>
            </a:fld>
            <a:endParaRPr lang="de-DE"/>
          </a:p>
        </p:txBody>
      </p:sp>
      <p:sp>
        <p:nvSpPr>
          <p:cNvPr id="5" name="Fußzeilenplatzhalter 4">
            <a:extLst>
              <a:ext uri="{FF2B5EF4-FFF2-40B4-BE49-F238E27FC236}">
                <a16:creationId xmlns:a16="http://schemas.microsoft.com/office/drawing/2014/main" id="{08E3595E-6094-4392-A592-5FFEF5027FC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CC99152-00BF-4158-ADEA-372D5F340777}"/>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20784063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F7D5480-5BC2-4601-ABDB-C1AFFB287C8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B3FE3D1-A0DB-4892-AED3-A1D7B2BBDF4A}"/>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0D5D202-B51C-4F6D-8F3C-5EC0BDC3AA75}"/>
              </a:ext>
            </a:extLst>
          </p:cNvPr>
          <p:cNvSpPr>
            <a:spLocks noGrp="1"/>
          </p:cNvSpPr>
          <p:nvPr>
            <p:ph type="dt" sz="half" idx="10"/>
          </p:nvPr>
        </p:nvSpPr>
        <p:spPr/>
        <p:txBody>
          <a:bodyPr/>
          <a:lstStyle/>
          <a:p>
            <a:fld id="{DE0B502B-AE68-4557-B37D-C0BDDAADB5C4}" type="datetimeFigureOut">
              <a:rPr lang="de-DE" smtClean="0"/>
              <a:t>09.08.2022</a:t>
            </a:fld>
            <a:endParaRPr lang="de-DE"/>
          </a:p>
        </p:txBody>
      </p:sp>
      <p:sp>
        <p:nvSpPr>
          <p:cNvPr id="5" name="Fußzeilenplatzhalter 4">
            <a:extLst>
              <a:ext uri="{FF2B5EF4-FFF2-40B4-BE49-F238E27FC236}">
                <a16:creationId xmlns:a16="http://schemas.microsoft.com/office/drawing/2014/main" id="{BBA0BD47-7819-4D85-9438-AC3765542C0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213DD57-2B69-498A-B1CE-CAA53ACB76FA}"/>
              </a:ext>
            </a:extLst>
          </p:cNvPr>
          <p:cNvSpPr>
            <a:spLocks noGrp="1"/>
          </p:cNvSpPr>
          <p:nvPr>
            <p:ph type="sldNum" sz="quarter" idx="12"/>
          </p:nvPr>
        </p:nvSpPr>
        <p:spPr/>
        <p:txBody>
          <a:bodyPr/>
          <a:lstStyle/>
          <a:p>
            <a:fld id="{22090C1B-7457-4F56-B44D-58B763411F0E}" type="slidenum">
              <a:rPr lang="de-DE" smtClean="0"/>
              <a:t>‹Nr.›</a:t>
            </a:fld>
            <a:endParaRPr lang="de-DE"/>
          </a:p>
        </p:txBody>
      </p:sp>
    </p:spTree>
    <p:extLst>
      <p:ext uri="{BB962C8B-B14F-4D97-AF65-F5344CB8AC3E}">
        <p14:creationId xmlns:p14="http://schemas.microsoft.com/office/powerpoint/2010/main" val="13181111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Section Title w/black overla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8892"/>
            <a:ext cx="6620157" cy="68923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
                </a:moveTo>
                <a:lnTo>
                  <a:pt x="5302" y="0"/>
                </a:lnTo>
                <a:lnTo>
                  <a:pt x="10000" y="10010"/>
                </a:lnTo>
                <a:lnTo>
                  <a:pt x="0" y="9983"/>
                </a:lnTo>
                <a:lnTo>
                  <a:pt x="0" y="10"/>
                </a:ln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78314"/>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0933233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15" name="Picture Placeholder 7"/>
          <p:cNvSpPr>
            <a:spLocks noGrp="1"/>
          </p:cNvSpPr>
          <p:nvPr>
            <p:ph type="pic" sz="quarter" idx="10" hasCustomPrompt="1"/>
          </p:nvPr>
        </p:nvSpPr>
        <p:spPr>
          <a:xfrm>
            <a:off x="1" y="0"/>
            <a:ext cx="12199215" cy="6858000"/>
          </a:xfrm>
          <a:prstGeom prst="rect">
            <a:avLst/>
          </a:prstGeom>
          <a:solidFill>
            <a:schemeClr val="tx1">
              <a:lumMod val="95000"/>
              <a:lumOff val="5000"/>
            </a:schemeClr>
          </a:solidFill>
          <a:ln w="19050">
            <a:noFill/>
          </a:ln>
        </p:spPr>
        <p:txBody>
          <a:bodyPr lIns="0" tIns="91440" rIns="0" bIns="2194560" anchor="b"/>
          <a:lstStyle>
            <a:lvl1pPr algn="ctr" rtl="0">
              <a:buNone/>
              <a:defRPr sz="1867">
                <a:solidFill>
                  <a:schemeClr val="tx1">
                    <a:lumMod val="75000"/>
                    <a:lumOff val="25000"/>
                  </a:schemeClr>
                </a:solidFill>
              </a:defRPr>
            </a:lvl1pPr>
          </a:lstStyle>
          <a:p>
            <a:r>
              <a:rPr lang="en-US" dirty="0"/>
              <a:t> </a:t>
            </a:r>
          </a:p>
        </p:txBody>
      </p:sp>
    </p:spTree>
    <p:extLst>
      <p:ext uri="{BB962C8B-B14F-4D97-AF65-F5344CB8AC3E}">
        <p14:creationId xmlns:p14="http://schemas.microsoft.com/office/powerpoint/2010/main" val="24490369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8303683" y="0"/>
            <a:ext cx="3888317"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6300596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6096000" y="0"/>
            <a:ext cx="609600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7745204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9_Пользовательский макет">
    <p:spTree>
      <p:nvGrpSpPr>
        <p:cNvPr id="1" name=""/>
        <p:cNvGrpSpPr/>
        <p:nvPr/>
      </p:nvGrpSpPr>
      <p:grpSpPr>
        <a:xfrm>
          <a:off x="0" y="0"/>
          <a:ext cx="0" cy="0"/>
          <a:chOff x="0" y="0"/>
          <a:chExt cx="0" cy="0"/>
        </a:xfrm>
      </p:grpSpPr>
      <p:sp>
        <p:nvSpPr>
          <p:cNvPr id="9" name="Рисунок 6"/>
          <p:cNvSpPr>
            <a:spLocks noGrp="1"/>
          </p:cNvSpPr>
          <p:nvPr>
            <p:ph type="pic" sz="quarter" idx="10" hasCustomPrompt="1"/>
          </p:nvPr>
        </p:nvSpPr>
        <p:spPr>
          <a:xfrm>
            <a:off x="3215680" y="0"/>
            <a:ext cx="897632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528959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0" y="0"/>
            <a:ext cx="12192000" cy="4197085"/>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2133362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1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10" hasCustomPrompt="1"/>
          </p:nvPr>
        </p:nvSpPr>
        <p:spPr>
          <a:xfrm rot="18783219">
            <a:off x="432000" y="-609600"/>
            <a:ext cx="3530984" cy="7492152"/>
          </a:xfrm>
          <a:custGeom>
            <a:avLst/>
            <a:gdLst>
              <a:gd name="connsiteX0" fmla="*/ 1917780 w 2648238"/>
              <a:gd name="connsiteY0" fmla="*/ 0 h 5619114"/>
              <a:gd name="connsiteX1" fmla="*/ 2645121 w 2648238"/>
              <a:gd name="connsiteY1" fmla="*/ 778516 h 5619114"/>
              <a:gd name="connsiteX2" fmla="*/ 2648238 w 2648238"/>
              <a:gd name="connsiteY2" fmla="*/ 840237 h 5619114"/>
              <a:gd name="connsiteX3" fmla="*/ 2648238 w 2648238"/>
              <a:gd name="connsiteY3" fmla="*/ 4294995 h 5619114"/>
              <a:gd name="connsiteX4" fmla="*/ 1324119 w 2648238"/>
              <a:gd name="connsiteY4" fmla="*/ 5619114 h 5619114"/>
              <a:gd name="connsiteX5" fmla="*/ 0 w 2648238"/>
              <a:gd name="connsiteY5" fmla="*/ 4294995 h 5619114"/>
              <a:gd name="connsiteX6" fmla="*/ 0 w 2648238"/>
              <a:gd name="connsiteY6" fmla="*/ 1791719 h 561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238" h="5619114">
                <a:moveTo>
                  <a:pt x="1917780" y="0"/>
                </a:moveTo>
                <a:lnTo>
                  <a:pt x="2645121" y="778516"/>
                </a:lnTo>
                <a:lnTo>
                  <a:pt x="2648238" y="840237"/>
                </a:lnTo>
                <a:lnTo>
                  <a:pt x="2648238" y="4294995"/>
                </a:lnTo>
                <a:cubicBezTo>
                  <a:pt x="2648238" y="5026286"/>
                  <a:pt x="2055410" y="5619114"/>
                  <a:pt x="1324119" y="5619114"/>
                </a:cubicBezTo>
                <a:cubicBezTo>
                  <a:pt x="592828" y="5619114"/>
                  <a:pt x="0" y="5026286"/>
                  <a:pt x="0" y="4294995"/>
                </a:cubicBezTo>
                <a:lnTo>
                  <a:pt x="0" y="1791719"/>
                </a:lnTo>
                <a:close/>
              </a:path>
            </a:pathLst>
          </a:custGeom>
          <a:solidFill>
            <a:schemeClr val="tx1"/>
          </a:solidFill>
          <a:effectLst/>
        </p:spPr>
        <p:txBody>
          <a:bodyPr wrap="square">
            <a:noAutofit/>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68553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Пользовательский макет">
  <p:cSld name="9_Пользовательский макет">
    <p:spTree>
      <p:nvGrpSpPr>
        <p:cNvPr id="1" name="Shape 31"/>
        <p:cNvGrpSpPr/>
        <p:nvPr/>
      </p:nvGrpSpPr>
      <p:grpSpPr>
        <a:xfrm>
          <a:off x="0" y="0"/>
          <a:ext cx="0" cy="0"/>
          <a:chOff x="0" y="0"/>
          <a:chExt cx="0" cy="0"/>
        </a:xfrm>
      </p:grpSpPr>
      <p:sp>
        <p:nvSpPr>
          <p:cNvPr id="32" name="Google Shape;32;p24"/>
          <p:cNvSpPr>
            <a:spLocks noGrp="1"/>
          </p:cNvSpPr>
          <p:nvPr>
            <p:ph type="pic" idx="2"/>
          </p:nvPr>
        </p:nvSpPr>
        <p:spPr>
          <a:xfrm>
            <a:off x="3215680" y="0"/>
            <a:ext cx="8976320" cy="6858000"/>
          </a:xfrm>
          <a:prstGeom prst="rect">
            <a:avLst/>
          </a:prstGeom>
          <a:solidFill>
            <a:srgbClr val="0C0C0C"/>
          </a:solid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2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a:off x="4702286" y="0"/>
            <a:ext cx="7489716" cy="6858000"/>
          </a:xfrm>
          <a:custGeom>
            <a:avLst/>
            <a:gdLst>
              <a:gd name="connsiteX0" fmla="*/ 0 w 5617287"/>
              <a:gd name="connsiteY0" fmla="*/ 0 h 5143500"/>
              <a:gd name="connsiteX1" fmla="*/ 5617287 w 5617287"/>
              <a:gd name="connsiteY1" fmla="*/ 0 h 5143500"/>
              <a:gd name="connsiteX2" fmla="*/ 5617287 w 5617287"/>
              <a:gd name="connsiteY2" fmla="*/ 5143500 h 5143500"/>
              <a:gd name="connsiteX3" fmla="*/ 0 w 5617287"/>
              <a:gd name="connsiteY3" fmla="*/ 5143500 h 5143500"/>
              <a:gd name="connsiteX4" fmla="*/ 10542 w 5617287"/>
              <a:gd name="connsiteY4" fmla="*/ 5127734 h 5143500"/>
              <a:gd name="connsiteX5" fmla="*/ 613239 w 5617287"/>
              <a:gd name="connsiteY5" fmla="*/ 2571750 h 5143500"/>
              <a:gd name="connsiteX6" fmla="*/ 10542 w 5617287"/>
              <a:gd name="connsiteY6" fmla="*/ 1576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287" h="5143500">
                <a:moveTo>
                  <a:pt x="0" y="0"/>
                </a:moveTo>
                <a:lnTo>
                  <a:pt x="5617287" y="0"/>
                </a:lnTo>
                <a:lnTo>
                  <a:pt x="5617287" y="5143500"/>
                </a:lnTo>
                <a:lnTo>
                  <a:pt x="0" y="5143500"/>
                </a:lnTo>
                <a:lnTo>
                  <a:pt x="10542" y="5127734"/>
                </a:lnTo>
                <a:cubicBezTo>
                  <a:pt x="378624" y="4520197"/>
                  <a:pt x="613239" y="3600771"/>
                  <a:pt x="613239" y="2571750"/>
                </a:cubicBezTo>
                <a:cubicBezTo>
                  <a:pt x="613239" y="1542729"/>
                  <a:pt x="378624" y="623303"/>
                  <a:pt x="10542" y="15766"/>
                </a:cubicBezTo>
                <a:close/>
              </a:path>
            </a:pathLst>
          </a:custGeom>
          <a:solidFill>
            <a:schemeClr val="tx1">
              <a:lumMod val="95000"/>
              <a:lumOff val="5000"/>
            </a:schemeClr>
          </a:solidFill>
        </p:spPr>
        <p:txBody>
          <a:bodyPr wrap="square">
            <a:noAutofit/>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7609497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3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1007435"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4" name="Рисунок 6"/>
          <p:cNvSpPr>
            <a:spLocks noGrp="1"/>
          </p:cNvSpPr>
          <p:nvPr>
            <p:ph type="pic" sz="quarter" idx="11" hasCustomPrompt="1"/>
          </p:nvPr>
        </p:nvSpPr>
        <p:spPr>
          <a:xfrm>
            <a:off x="2255574" y="3909053"/>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2" hasCustomPrompt="1"/>
          </p:nvPr>
        </p:nvSpPr>
        <p:spPr>
          <a:xfrm>
            <a:off x="3503712" y="3896512"/>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3" hasCustomPrompt="1"/>
          </p:nvPr>
        </p:nvSpPr>
        <p:spPr>
          <a:xfrm>
            <a:off x="4751851" y="3911380"/>
            <a:ext cx="1056117" cy="1152128"/>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8319508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3" name="Рисунок 6"/>
          <p:cNvSpPr>
            <a:spLocks noGrp="1"/>
          </p:cNvSpPr>
          <p:nvPr>
            <p:ph type="pic" sz="quarter" idx="10" hasCustomPrompt="1"/>
          </p:nvPr>
        </p:nvSpPr>
        <p:spPr>
          <a:xfrm>
            <a:off x="7536160" y="0"/>
            <a:ext cx="4655840"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20805483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6_Пользовательский макет">
    <p:spTree>
      <p:nvGrpSpPr>
        <p:cNvPr id="1" name=""/>
        <p:cNvGrpSpPr/>
        <p:nvPr/>
      </p:nvGrpSpPr>
      <p:grpSpPr>
        <a:xfrm>
          <a:off x="0" y="0"/>
          <a:ext cx="0" cy="0"/>
          <a:chOff x="0" y="0"/>
          <a:chExt cx="0" cy="0"/>
        </a:xfrm>
      </p:grpSpPr>
      <p:sp>
        <p:nvSpPr>
          <p:cNvPr id="4" name="Рисунок 3"/>
          <p:cNvSpPr>
            <a:spLocks noGrp="1"/>
          </p:cNvSpPr>
          <p:nvPr>
            <p:ph type="pic" sz="quarter" idx="10" hasCustomPrompt="1"/>
          </p:nvPr>
        </p:nvSpPr>
        <p:spPr>
          <a:xfrm>
            <a:off x="1871531"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6" name="Рисунок 3"/>
          <p:cNvSpPr>
            <a:spLocks noGrp="1"/>
          </p:cNvSpPr>
          <p:nvPr>
            <p:ph type="pic" sz="quarter" idx="11" hasCustomPrompt="1"/>
          </p:nvPr>
        </p:nvSpPr>
        <p:spPr>
          <a:xfrm>
            <a:off x="5404612"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
        <p:nvSpPr>
          <p:cNvPr id="7" name="Рисунок 3"/>
          <p:cNvSpPr>
            <a:spLocks noGrp="1"/>
          </p:cNvSpPr>
          <p:nvPr>
            <p:ph type="pic" sz="quarter" idx="12" hasCustomPrompt="1"/>
          </p:nvPr>
        </p:nvSpPr>
        <p:spPr>
          <a:xfrm>
            <a:off x="8937695" y="2665649"/>
            <a:ext cx="1345632" cy="1344151"/>
          </a:xfrm>
          <a:prstGeom prst="ellipse">
            <a:avLst/>
          </a:prstGeom>
          <a:solidFill>
            <a:schemeClr val="tx1"/>
          </a:solidFill>
          <a:ln w="41275">
            <a:solidFill>
              <a:schemeClr val="bg1"/>
            </a:solidFill>
          </a:ln>
        </p:spPr>
        <p:txBody>
          <a:bodyPr/>
          <a:lstStyle>
            <a:lvl1pPr marL="0" indent="0">
              <a:buNone/>
              <a:defRPr>
                <a:solidFill>
                  <a:schemeClr val="tx1"/>
                </a:solidFill>
              </a:defRPr>
            </a:lvl1pPr>
          </a:lstStyle>
          <a:p>
            <a:r>
              <a:rPr lang="en-US"/>
              <a:t> </a:t>
            </a:r>
            <a:endParaRPr lang="ru-RU" dirty="0"/>
          </a:p>
        </p:txBody>
      </p:sp>
    </p:spTree>
    <p:extLst>
      <p:ext uri="{BB962C8B-B14F-4D97-AF65-F5344CB8AC3E}">
        <p14:creationId xmlns:p14="http://schemas.microsoft.com/office/powerpoint/2010/main" val="325956343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7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10" hasCustomPrompt="1"/>
          </p:nvPr>
        </p:nvSpPr>
        <p:spPr>
          <a:xfrm>
            <a:off x="0" y="0"/>
            <a:ext cx="12192000" cy="4869160"/>
          </a:xfrm>
          <a:custGeom>
            <a:avLst/>
            <a:gdLst>
              <a:gd name="connsiteX0" fmla="*/ 0 w 9144000"/>
              <a:gd name="connsiteY0" fmla="*/ 0 h 3651870"/>
              <a:gd name="connsiteX1" fmla="*/ 9144000 w 9144000"/>
              <a:gd name="connsiteY1" fmla="*/ 0 h 3651870"/>
              <a:gd name="connsiteX2" fmla="*/ 9144000 w 9144000"/>
              <a:gd name="connsiteY2" fmla="*/ 2525012 h 3651870"/>
              <a:gd name="connsiteX3" fmla="*/ 8850495 w 9144000"/>
              <a:gd name="connsiteY3" fmla="*/ 2708518 h 3651870"/>
              <a:gd name="connsiteX4" fmla="*/ 4572000 w 9144000"/>
              <a:gd name="connsiteY4" fmla="*/ 3651870 h 3651870"/>
              <a:gd name="connsiteX5" fmla="*/ 293505 w 9144000"/>
              <a:gd name="connsiteY5" fmla="*/ 2708518 h 3651870"/>
              <a:gd name="connsiteX6" fmla="*/ 0 w 9144000"/>
              <a:gd name="connsiteY6" fmla="*/ 2525012 h 365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3651870">
                <a:moveTo>
                  <a:pt x="0" y="0"/>
                </a:moveTo>
                <a:lnTo>
                  <a:pt x="9144000" y="0"/>
                </a:lnTo>
                <a:lnTo>
                  <a:pt x="9144000" y="2525012"/>
                </a:lnTo>
                <a:lnTo>
                  <a:pt x="8850495" y="2708518"/>
                </a:lnTo>
                <a:cubicBezTo>
                  <a:pt x="7833531" y="3284647"/>
                  <a:pt x="6294492" y="3651870"/>
                  <a:pt x="4572000" y="3651870"/>
                </a:cubicBezTo>
                <a:cubicBezTo>
                  <a:pt x="2849509" y="3651870"/>
                  <a:pt x="1310469" y="3284647"/>
                  <a:pt x="293505" y="2708518"/>
                </a:cubicBezTo>
                <a:lnTo>
                  <a:pt x="0" y="2525012"/>
                </a:lnTo>
                <a:close/>
              </a:path>
            </a:pathLst>
          </a:custGeom>
          <a:solidFill>
            <a:schemeClr val="tx1">
              <a:lumMod val="95000"/>
              <a:lumOff val="5000"/>
            </a:schemeClr>
          </a:solidFill>
          <a:effectLst/>
        </p:spPr>
        <p:txBody>
          <a:bodyPr wrap="square">
            <a:noAutofit/>
          </a:bodyPr>
          <a:lstStyle>
            <a:lvl1pPr marL="0" indent="0">
              <a:buNone/>
              <a:defRPr baseline="0"/>
            </a:lvl1pPr>
          </a:lstStyle>
          <a:p>
            <a:r>
              <a:rPr lang="en-US"/>
              <a:t> </a:t>
            </a:r>
            <a:endParaRPr lang="ru-RU" dirty="0"/>
          </a:p>
        </p:txBody>
      </p:sp>
    </p:spTree>
    <p:extLst>
      <p:ext uri="{BB962C8B-B14F-4D97-AF65-F5344CB8AC3E}">
        <p14:creationId xmlns:p14="http://schemas.microsoft.com/office/powerpoint/2010/main" val="30893792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8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8304245" y="0"/>
            <a:ext cx="3887755" cy="6858000"/>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5" name="Рисунок 6"/>
          <p:cNvSpPr>
            <a:spLocks noGrp="1"/>
          </p:cNvSpPr>
          <p:nvPr>
            <p:ph type="pic" sz="quarter" idx="11" hasCustomPrompt="1"/>
          </p:nvPr>
        </p:nvSpPr>
        <p:spPr>
          <a:xfrm>
            <a:off x="2447595" y="0"/>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6" name="Рисунок 6"/>
          <p:cNvSpPr>
            <a:spLocks noGrp="1"/>
          </p:cNvSpPr>
          <p:nvPr>
            <p:ph type="pic" sz="quarter" idx="12" hasCustomPrompt="1"/>
          </p:nvPr>
        </p:nvSpPr>
        <p:spPr>
          <a:xfrm>
            <a:off x="2447595" y="2276872"/>
            <a:ext cx="2496277" cy="2304256"/>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
        <p:nvSpPr>
          <p:cNvPr id="7" name="Рисунок 6"/>
          <p:cNvSpPr>
            <a:spLocks noGrp="1"/>
          </p:cNvSpPr>
          <p:nvPr>
            <p:ph type="pic" sz="quarter" idx="13" hasCustomPrompt="1"/>
          </p:nvPr>
        </p:nvSpPr>
        <p:spPr>
          <a:xfrm>
            <a:off x="2447595" y="4581128"/>
            <a:ext cx="2496277" cy="2276872"/>
          </a:xfrm>
          <a:prstGeom prst="rect">
            <a:avLst/>
          </a:pr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37661742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4" name="Рисунок 6"/>
          <p:cNvSpPr>
            <a:spLocks noGrp="1"/>
          </p:cNvSpPr>
          <p:nvPr>
            <p:ph type="pic" sz="quarter" idx="10" hasCustomPrompt="1"/>
          </p:nvPr>
        </p:nvSpPr>
        <p:spPr>
          <a:xfrm>
            <a:off x="5267977" y="0"/>
            <a:ext cx="6960096" cy="6858000"/>
          </a:xfrm>
          <a:custGeom>
            <a:avLst/>
            <a:gdLst>
              <a:gd name="connsiteX0" fmla="*/ 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0 w 5220072"/>
              <a:gd name="connsiteY4" fmla="*/ 0 h 5143500"/>
              <a:gd name="connsiteX0" fmla="*/ 232658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2326580 w 5220072"/>
              <a:gd name="connsiteY4" fmla="*/ 0 h 5143500"/>
              <a:gd name="connsiteX0" fmla="*/ 1828800 w 5220072"/>
              <a:gd name="connsiteY0" fmla="*/ 0 h 5143500"/>
              <a:gd name="connsiteX1" fmla="*/ 5220072 w 5220072"/>
              <a:gd name="connsiteY1" fmla="*/ 0 h 5143500"/>
              <a:gd name="connsiteX2" fmla="*/ 5220072 w 5220072"/>
              <a:gd name="connsiteY2" fmla="*/ 5143500 h 5143500"/>
              <a:gd name="connsiteX3" fmla="*/ 0 w 5220072"/>
              <a:gd name="connsiteY3" fmla="*/ 5143500 h 5143500"/>
              <a:gd name="connsiteX4" fmla="*/ 1828800 w 5220072"/>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072" h="5143500">
                <a:moveTo>
                  <a:pt x="1828800" y="0"/>
                </a:moveTo>
                <a:lnTo>
                  <a:pt x="5220072" y="0"/>
                </a:lnTo>
                <a:lnTo>
                  <a:pt x="5220072" y="5143500"/>
                </a:lnTo>
                <a:lnTo>
                  <a:pt x="0" y="5143500"/>
                </a:lnTo>
                <a:lnTo>
                  <a:pt x="1828800" y="0"/>
                </a:lnTo>
                <a:close/>
              </a:path>
            </a:pathLst>
          </a:custGeom>
          <a:solidFill>
            <a:schemeClr val="tx1">
              <a:lumMod val="95000"/>
              <a:lumOff val="5000"/>
            </a:schemeClr>
          </a:solidFill>
        </p:spPr>
        <p:txBody>
          <a:bodyPr/>
          <a:lstStyle>
            <a:lvl1pPr marL="0" indent="0">
              <a:buNone/>
              <a:defRPr baseline="0"/>
            </a:lvl1pPr>
          </a:lstStyle>
          <a:p>
            <a:r>
              <a:rPr lang="en-US" dirty="0"/>
              <a:t> </a:t>
            </a:r>
            <a:endParaRPr lang="ru-RU" dirty="0"/>
          </a:p>
        </p:txBody>
      </p:sp>
    </p:spTree>
    <p:extLst>
      <p:ext uri="{BB962C8B-B14F-4D97-AF65-F5344CB8AC3E}">
        <p14:creationId xmlns:p14="http://schemas.microsoft.com/office/powerpoint/2010/main" val="180486618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4_Пользовательский макет">
    <p:spTree>
      <p:nvGrpSpPr>
        <p:cNvPr id="1" name=""/>
        <p:cNvGrpSpPr/>
        <p:nvPr/>
      </p:nvGrpSpPr>
      <p:grpSpPr>
        <a:xfrm>
          <a:off x="0" y="0"/>
          <a:ext cx="0" cy="0"/>
          <a:chOff x="0" y="0"/>
          <a:chExt cx="0" cy="0"/>
        </a:xfrm>
      </p:grpSpPr>
      <p:sp>
        <p:nvSpPr>
          <p:cNvPr id="6" name="Рисунок 5"/>
          <p:cNvSpPr>
            <a:spLocks noGrp="1"/>
          </p:cNvSpPr>
          <p:nvPr>
            <p:ph type="pic" sz="quarter" idx="10" hasCustomPrompt="1"/>
          </p:nvPr>
        </p:nvSpPr>
        <p:spPr>
          <a:xfrm rot="2700000">
            <a:off x="1343138" y="1972614"/>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7" name="Рисунок 5"/>
          <p:cNvSpPr>
            <a:spLocks noGrp="1"/>
          </p:cNvSpPr>
          <p:nvPr>
            <p:ph type="pic" sz="quarter" idx="11" hasCustomPrompt="1"/>
          </p:nvPr>
        </p:nvSpPr>
        <p:spPr>
          <a:xfrm rot="2700000">
            <a:off x="5407698"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
        <p:nvSpPr>
          <p:cNvPr id="8" name="Рисунок 5"/>
          <p:cNvSpPr>
            <a:spLocks noGrp="1"/>
          </p:cNvSpPr>
          <p:nvPr>
            <p:ph type="pic" sz="quarter" idx="12" hasCustomPrompt="1"/>
          </p:nvPr>
        </p:nvSpPr>
        <p:spPr>
          <a:xfrm rot="2700000">
            <a:off x="9472256" y="1972612"/>
            <a:ext cx="1312381" cy="1312381"/>
          </a:xfrm>
          <a:prstGeom prst="rect">
            <a:avLst/>
          </a:prstGeom>
          <a:solidFill>
            <a:schemeClr val="tx1">
              <a:lumMod val="95000"/>
              <a:lumOff val="5000"/>
            </a:schemeClr>
          </a:solidFill>
          <a:effectLst>
            <a:outerShdw blurRad="444500" dir="5400000" algn="t" rotWithShape="0">
              <a:prstClr val="black">
                <a:alpha val="44000"/>
              </a:prstClr>
            </a:outerShdw>
          </a:effectLst>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122572195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5_Пользовательский макет">
    <p:spTree>
      <p:nvGrpSpPr>
        <p:cNvPr id="1" name=""/>
        <p:cNvGrpSpPr/>
        <p:nvPr/>
      </p:nvGrpSpPr>
      <p:grpSpPr>
        <a:xfrm>
          <a:off x="0" y="0"/>
          <a:ext cx="0" cy="0"/>
          <a:chOff x="0" y="0"/>
          <a:chExt cx="0" cy="0"/>
        </a:xfrm>
      </p:grpSpPr>
      <p:sp>
        <p:nvSpPr>
          <p:cNvPr id="5"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2" hasCustomPrompt="1"/>
          </p:nvPr>
        </p:nvSpPr>
        <p:spPr>
          <a:xfrm>
            <a:off x="6358467"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3" hasCustomPrompt="1"/>
          </p:nvPr>
        </p:nvSpPr>
        <p:spPr>
          <a:xfrm>
            <a:off x="6358466"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631589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6_Пользовательский макет">
    <p:spTree>
      <p:nvGrpSpPr>
        <p:cNvPr id="1" name=""/>
        <p:cNvGrpSpPr/>
        <p:nvPr/>
      </p:nvGrpSpPr>
      <p:grpSpPr>
        <a:xfrm>
          <a:off x="0" y="0"/>
          <a:ext cx="0" cy="0"/>
          <a:chOff x="0" y="0"/>
          <a:chExt cx="0" cy="0"/>
        </a:xfrm>
      </p:grpSpPr>
      <p:sp>
        <p:nvSpPr>
          <p:cNvPr id="3" name="Рисунок 4"/>
          <p:cNvSpPr>
            <a:spLocks noGrp="1"/>
          </p:cNvSpPr>
          <p:nvPr>
            <p:ph type="pic" sz="quarter" idx="10" hasCustomPrompt="1"/>
          </p:nvPr>
        </p:nvSpPr>
        <p:spPr>
          <a:xfrm>
            <a:off x="1678518"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4" name="Рисунок 4"/>
          <p:cNvSpPr>
            <a:spLocks noGrp="1"/>
          </p:cNvSpPr>
          <p:nvPr>
            <p:ph type="pic" sz="quarter" idx="11" hasCustomPrompt="1"/>
          </p:nvPr>
        </p:nvSpPr>
        <p:spPr>
          <a:xfrm>
            <a:off x="1678517"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5" name="Рисунок 4"/>
          <p:cNvSpPr>
            <a:spLocks noGrp="1"/>
          </p:cNvSpPr>
          <p:nvPr>
            <p:ph type="pic" sz="quarter" idx="12" hasCustomPrompt="1"/>
          </p:nvPr>
        </p:nvSpPr>
        <p:spPr>
          <a:xfrm>
            <a:off x="5663454" y="1509184"/>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6" name="Рисунок 4"/>
          <p:cNvSpPr>
            <a:spLocks noGrp="1"/>
          </p:cNvSpPr>
          <p:nvPr>
            <p:ph type="pic" sz="quarter" idx="13" hasCustomPrompt="1"/>
          </p:nvPr>
        </p:nvSpPr>
        <p:spPr>
          <a:xfrm>
            <a:off x="5663453" y="3717032"/>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7" name="Рисунок 4"/>
          <p:cNvSpPr>
            <a:spLocks noGrp="1"/>
          </p:cNvSpPr>
          <p:nvPr>
            <p:ph type="pic" sz="quarter" idx="14" hasCustomPrompt="1"/>
          </p:nvPr>
        </p:nvSpPr>
        <p:spPr>
          <a:xfrm>
            <a:off x="9648395" y="1516345"/>
            <a:ext cx="1153583" cy="1151467"/>
          </a:xfrm>
          <a:prstGeom prst="ellipse">
            <a:avLst/>
          </a:prstGeom>
          <a:solidFill>
            <a:schemeClr val="bg1"/>
          </a:solidFill>
        </p:spPr>
        <p:txBody>
          <a:bodyPr/>
          <a:lstStyle>
            <a:lvl1pPr marL="0" indent="0">
              <a:buNone/>
              <a:defRPr/>
            </a:lvl1pPr>
          </a:lstStyle>
          <a:p>
            <a:r>
              <a:rPr lang="en-US"/>
              <a:t> </a:t>
            </a:r>
            <a:endParaRPr lang="ru-RU" dirty="0"/>
          </a:p>
        </p:txBody>
      </p:sp>
      <p:sp>
        <p:nvSpPr>
          <p:cNvPr id="8" name="Рисунок 4"/>
          <p:cNvSpPr>
            <a:spLocks noGrp="1"/>
          </p:cNvSpPr>
          <p:nvPr>
            <p:ph type="pic" sz="quarter" idx="15" hasCustomPrompt="1"/>
          </p:nvPr>
        </p:nvSpPr>
        <p:spPr>
          <a:xfrm>
            <a:off x="9648394" y="3724193"/>
            <a:ext cx="1153583" cy="1151467"/>
          </a:xfrm>
          <a:prstGeom prst="ellipse">
            <a:avLst/>
          </a:prstGeom>
          <a:solidFill>
            <a:schemeClr val="bg1"/>
          </a:solidFill>
        </p:spPr>
        <p:txBody>
          <a:bodyPr/>
          <a:lstStyle>
            <a:lvl1pPr marL="0" indent="0">
              <a:buNone/>
              <a:defRPr/>
            </a:lvl1pPr>
          </a:lstStyle>
          <a:p>
            <a:r>
              <a:rPr lang="en-US"/>
              <a:t> </a:t>
            </a:r>
            <a:endParaRPr lang="ru-RU" dirty="0"/>
          </a:p>
        </p:txBody>
      </p:sp>
    </p:spTree>
    <p:extLst>
      <p:ext uri="{BB962C8B-B14F-4D97-AF65-F5344CB8AC3E}">
        <p14:creationId xmlns:p14="http://schemas.microsoft.com/office/powerpoint/2010/main" val="290226958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2.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55" Type="http://schemas.openxmlformats.org/officeDocument/2006/relationships/slideLayout" Target="../slideLayouts/slideLayout138.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 Type="http://schemas.openxmlformats.org/officeDocument/2006/relationships/slideLayout" Target="../slideLayouts/slideLayout88.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56" Type="http://schemas.openxmlformats.org/officeDocument/2006/relationships/slideLayout" Target="../slideLayouts/slideLayout139.xml"/><Relationship Id="rId8" Type="http://schemas.openxmlformats.org/officeDocument/2006/relationships/slideLayout" Target="../slideLayouts/slideLayout91.xml"/><Relationship Id="rId51" Type="http://schemas.openxmlformats.org/officeDocument/2006/relationships/slideLayout" Target="../slideLayouts/slideLayout134.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54" Type="http://schemas.openxmlformats.org/officeDocument/2006/relationships/slideLayout" Target="../slideLayouts/slideLayout137.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57" Type="http://schemas.openxmlformats.org/officeDocument/2006/relationships/theme" Target="../theme/theme3.xml"/><Relationship Id="rId10" Type="http://schemas.openxmlformats.org/officeDocument/2006/relationships/slideLayout" Target="../slideLayouts/slideLayout93.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65.xml"/><Relationship Id="rId21" Type="http://schemas.openxmlformats.org/officeDocument/2006/relationships/slideLayout" Target="../slideLayouts/slideLayout160.xml"/><Relationship Id="rId42" Type="http://schemas.openxmlformats.org/officeDocument/2006/relationships/slideLayout" Target="../slideLayouts/slideLayout181.xml"/><Relationship Id="rId47" Type="http://schemas.openxmlformats.org/officeDocument/2006/relationships/slideLayout" Target="../slideLayouts/slideLayout186.xml"/><Relationship Id="rId63" Type="http://schemas.openxmlformats.org/officeDocument/2006/relationships/slideLayout" Target="../slideLayouts/slideLayout202.xml"/><Relationship Id="rId68" Type="http://schemas.openxmlformats.org/officeDocument/2006/relationships/slideLayout" Target="../slideLayouts/slideLayout207.xml"/><Relationship Id="rId7" Type="http://schemas.openxmlformats.org/officeDocument/2006/relationships/slideLayout" Target="../slideLayouts/slideLayout14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9" Type="http://schemas.openxmlformats.org/officeDocument/2006/relationships/slideLayout" Target="../slideLayouts/slideLayout168.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37" Type="http://schemas.openxmlformats.org/officeDocument/2006/relationships/slideLayout" Target="../slideLayouts/slideLayout176.xml"/><Relationship Id="rId40" Type="http://schemas.openxmlformats.org/officeDocument/2006/relationships/slideLayout" Target="../slideLayouts/slideLayout179.xml"/><Relationship Id="rId45" Type="http://schemas.openxmlformats.org/officeDocument/2006/relationships/slideLayout" Target="../slideLayouts/slideLayout184.xml"/><Relationship Id="rId53" Type="http://schemas.openxmlformats.org/officeDocument/2006/relationships/slideLayout" Target="../slideLayouts/slideLayout192.xml"/><Relationship Id="rId58" Type="http://schemas.openxmlformats.org/officeDocument/2006/relationships/slideLayout" Target="../slideLayouts/slideLayout197.xml"/><Relationship Id="rId66" Type="http://schemas.openxmlformats.org/officeDocument/2006/relationships/slideLayout" Target="../slideLayouts/slideLayout205.xml"/><Relationship Id="rId5" Type="http://schemas.openxmlformats.org/officeDocument/2006/relationships/slideLayout" Target="../slideLayouts/slideLayout144.xml"/><Relationship Id="rId61" Type="http://schemas.openxmlformats.org/officeDocument/2006/relationships/slideLayout" Target="../slideLayouts/slideLayout200.xml"/><Relationship Id="rId19" Type="http://schemas.openxmlformats.org/officeDocument/2006/relationships/slideLayout" Target="../slideLayouts/slideLayout15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slideLayout" Target="../slideLayouts/slideLayout174.xml"/><Relationship Id="rId43" Type="http://schemas.openxmlformats.org/officeDocument/2006/relationships/slideLayout" Target="../slideLayouts/slideLayout182.xml"/><Relationship Id="rId48" Type="http://schemas.openxmlformats.org/officeDocument/2006/relationships/slideLayout" Target="../slideLayouts/slideLayout187.xml"/><Relationship Id="rId56" Type="http://schemas.openxmlformats.org/officeDocument/2006/relationships/slideLayout" Target="../slideLayouts/slideLayout195.xml"/><Relationship Id="rId64" Type="http://schemas.openxmlformats.org/officeDocument/2006/relationships/slideLayout" Target="../slideLayouts/slideLayout203.xml"/><Relationship Id="rId69" Type="http://schemas.openxmlformats.org/officeDocument/2006/relationships/theme" Target="../theme/theme4.xml"/><Relationship Id="rId8" Type="http://schemas.openxmlformats.org/officeDocument/2006/relationships/slideLayout" Target="../slideLayouts/slideLayout147.xml"/><Relationship Id="rId51" Type="http://schemas.openxmlformats.org/officeDocument/2006/relationships/slideLayout" Target="../slideLayouts/slideLayout190.xml"/><Relationship Id="rId3" Type="http://schemas.openxmlformats.org/officeDocument/2006/relationships/slideLayout" Target="../slideLayouts/slideLayout142.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slideLayout" Target="../slideLayouts/slideLayout172.xml"/><Relationship Id="rId38" Type="http://schemas.openxmlformats.org/officeDocument/2006/relationships/slideLayout" Target="../slideLayouts/slideLayout177.xml"/><Relationship Id="rId46" Type="http://schemas.openxmlformats.org/officeDocument/2006/relationships/slideLayout" Target="../slideLayouts/slideLayout185.xml"/><Relationship Id="rId59" Type="http://schemas.openxmlformats.org/officeDocument/2006/relationships/slideLayout" Target="../slideLayouts/slideLayout198.xml"/><Relationship Id="rId67" Type="http://schemas.openxmlformats.org/officeDocument/2006/relationships/slideLayout" Target="../slideLayouts/slideLayout206.xml"/><Relationship Id="rId20" Type="http://schemas.openxmlformats.org/officeDocument/2006/relationships/slideLayout" Target="../slideLayouts/slideLayout159.xml"/><Relationship Id="rId41" Type="http://schemas.openxmlformats.org/officeDocument/2006/relationships/slideLayout" Target="../slideLayouts/slideLayout180.xml"/><Relationship Id="rId54" Type="http://schemas.openxmlformats.org/officeDocument/2006/relationships/slideLayout" Target="../slideLayouts/slideLayout193.xml"/><Relationship Id="rId62" Type="http://schemas.openxmlformats.org/officeDocument/2006/relationships/slideLayout" Target="../slideLayouts/slideLayout20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36" Type="http://schemas.openxmlformats.org/officeDocument/2006/relationships/slideLayout" Target="../slideLayouts/slideLayout175.xml"/><Relationship Id="rId49" Type="http://schemas.openxmlformats.org/officeDocument/2006/relationships/slideLayout" Target="../slideLayouts/slideLayout188.xml"/><Relationship Id="rId57" Type="http://schemas.openxmlformats.org/officeDocument/2006/relationships/slideLayout" Target="../slideLayouts/slideLayout196.xml"/><Relationship Id="rId10" Type="http://schemas.openxmlformats.org/officeDocument/2006/relationships/slideLayout" Target="../slideLayouts/slideLayout149.xml"/><Relationship Id="rId31" Type="http://schemas.openxmlformats.org/officeDocument/2006/relationships/slideLayout" Target="../slideLayouts/slideLayout170.xml"/><Relationship Id="rId44" Type="http://schemas.openxmlformats.org/officeDocument/2006/relationships/slideLayout" Target="../slideLayouts/slideLayout183.xml"/><Relationship Id="rId52" Type="http://schemas.openxmlformats.org/officeDocument/2006/relationships/slideLayout" Target="../slideLayouts/slideLayout191.xml"/><Relationship Id="rId60" Type="http://schemas.openxmlformats.org/officeDocument/2006/relationships/slideLayout" Target="../slideLayouts/slideLayout199.xml"/><Relationship Id="rId65" Type="http://schemas.openxmlformats.org/officeDocument/2006/relationships/slideLayout" Target="../slideLayouts/slideLayout204.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9" Type="http://schemas.openxmlformats.org/officeDocument/2006/relationships/slideLayout" Target="../slideLayouts/slideLayout178.xml"/><Relationship Id="rId34" Type="http://schemas.openxmlformats.org/officeDocument/2006/relationships/slideLayout" Target="../slideLayouts/slideLayout173.xml"/><Relationship Id="rId50" Type="http://schemas.openxmlformats.org/officeDocument/2006/relationships/slideLayout" Target="../slideLayouts/slideLayout189.xml"/><Relationship Id="rId55" Type="http://schemas.openxmlformats.org/officeDocument/2006/relationships/slideLayout" Target="../slideLayouts/slideLayout19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33.xml"/><Relationship Id="rId21" Type="http://schemas.openxmlformats.org/officeDocument/2006/relationships/slideLayout" Target="../slideLayouts/slideLayout228.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63" Type="http://schemas.openxmlformats.org/officeDocument/2006/relationships/slideLayout" Target="../slideLayouts/slideLayout270.xml"/><Relationship Id="rId68" Type="http://schemas.openxmlformats.org/officeDocument/2006/relationships/slideLayout" Target="../slideLayouts/slideLayout275.xml"/><Relationship Id="rId7" Type="http://schemas.openxmlformats.org/officeDocument/2006/relationships/slideLayout" Target="../slideLayouts/slideLayout21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53" Type="http://schemas.openxmlformats.org/officeDocument/2006/relationships/slideLayout" Target="../slideLayouts/slideLayout260.xml"/><Relationship Id="rId58" Type="http://schemas.openxmlformats.org/officeDocument/2006/relationships/slideLayout" Target="../slideLayouts/slideLayout265.xml"/><Relationship Id="rId66" Type="http://schemas.openxmlformats.org/officeDocument/2006/relationships/slideLayout" Target="../slideLayouts/slideLayout273.xml"/><Relationship Id="rId5" Type="http://schemas.openxmlformats.org/officeDocument/2006/relationships/slideLayout" Target="../slideLayouts/slideLayout212.xml"/><Relationship Id="rId61" Type="http://schemas.openxmlformats.org/officeDocument/2006/relationships/slideLayout" Target="../slideLayouts/slideLayout268.xml"/><Relationship Id="rId19" Type="http://schemas.openxmlformats.org/officeDocument/2006/relationships/slideLayout" Target="../slideLayouts/slideLayout22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56" Type="http://schemas.openxmlformats.org/officeDocument/2006/relationships/slideLayout" Target="../slideLayouts/slideLayout263.xml"/><Relationship Id="rId64" Type="http://schemas.openxmlformats.org/officeDocument/2006/relationships/slideLayout" Target="../slideLayouts/slideLayout271.xml"/><Relationship Id="rId69" Type="http://schemas.openxmlformats.org/officeDocument/2006/relationships/slideLayout" Target="../slideLayouts/slideLayout276.xml"/><Relationship Id="rId8" Type="http://schemas.openxmlformats.org/officeDocument/2006/relationships/slideLayout" Target="../slideLayouts/slideLayout215.xml"/><Relationship Id="rId51" Type="http://schemas.openxmlformats.org/officeDocument/2006/relationships/slideLayout" Target="../slideLayouts/slideLayout258.xml"/><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59" Type="http://schemas.openxmlformats.org/officeDocument/2006/relationships/slideLayout" Target="../slideLayouts/slideLayout266.xml"/><Relationship Id="rId67" Type="http://schemas.openxmlformats.org/officeDocument/2006/relationships/slideLayout" Target="../slideLayouts/slideLayout274.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54" Type="http://schemas.openxmlformats.org/officeDocument/2006/relationships/slideLayout" Target="../slideLayouts/slideLayout261.xml"/><Relationship Id="rId62" Type="http://schemas.openxmlformats.org/officeDocument/2006/relationships/slideLayout" Target="../slideLayouts/slideLayout269.xml"/><Relationship Id="rId70" Type="http://schemas.openxmlformats.org/officeDocument/2006/relationships/theme" Target="../theme/theme5.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slideLayout" Target="../slideLayouts/slideLayout256.xml"/><Relationship Id="rId57" Type="http://schemas.openxmlformats.org/officeDocument/2006/relationships/slideLayout" Target="../slideLayouts/slideLayout264.xml"/><Relationship Id="rId10" Type="http://schemas.openxmlformats.org/officeDocument/2006/relationships/slideLayout" Target="../slideLayouts/slideLayout217.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52" Type="http://schemas.openxmlformats.org/officeDocument/2006/relationships/slideLayout" Target="../slideLayouts/slideLayout259.xml"/><Relationship Id="rId60" Type="http://schemas.openxmlformats.org/officeDocument/2006/relationships/slideLayout" Target="../slideLayouts/slideLayout267.xml"/><Relationship Id="rId65" Type="http://schemas.openxmlformats.org/officeDocument/2006/relationships/slideLayout" Target="../slideLayouts/slideLayout272.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9" Type="http://schemas.openxmlformats.org/officeDocument/2006/relationships/slideLayout" Target="../slideLayouts/slideLayout246.xml"/><Relationship Id="rId34" Type="http://schemas.openxmlformats.org/officeDocument/2006/relationships/slideLayout" Target="../slideLayouts/slideLayout241.xml"/><Relationship Id="rId50" Type="http://schemas.openxmlformats.org/officeDocument/2006/relationships/slideLayout" Target="../slideLayouts/slideLayout257.xml"/><Relationship Id="rId55" Type="http://schemas.openxmlformats.org/officeDocument/2006/relationships/slideLayout" Target="../slideLayouts/slideLayout2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5" r:id="rId3"/>
    <p:sldLayoutId id="2147483656"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8" r:id="rId65"/>
    <p:sldLayoutId id="2147483719" r:id="rId66"/>
    <p:sldLayoutId id="2147483720" r:id="rId67"/>
    <p:sldLayoutId id="2147483721" r:id="rId68"/>
    <p:sldLayoutId id="2147483722" r:id="rId69"/>
    <p:sldLayoutId id="2147483723" r:id="rId70"/>
    <p:sldLayoutId id="2147483724" r:id="rId7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ED6B15E-E004-432E-B802-B0603540B5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F13CFDF6-D067-4E1A-B260-4071A448B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5857A86-62CB-4304-9AEB-7A4BB7BF6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0B502B-AE68-4557-B37D-C0BDDAADB5C4}" type="datetimeFigureOut">
              <a:rPr lang="de-DE" smtClean="0"/>
              <a:t>09.08.2022</a:t>
            </a:fld>
            <a:endParaRPr lang="de-DE"/>
          </a:p>
        </p:txBody>
      </p:sp>
      <p:sp>
        <p:nvSpPr>
          <p:cNvPr id="5" name="Fußzeilenplatzhalter 4">
            <a:extLst>
              <a:ext uri="{FF2B5EF4-FFF2-40B4-BE49-F238E27FC236}">
                <a16:creationId xmlns:a16="http://schemas.microsoft.com/office/drawing/2014/main" id="{FDC48AFF-87CA-4C69-87A0-53A74DB6B3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34941FE1-56FB-4E0A-A045-ECC1DA363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90C1B-7457-4F56-B44D-58B763411F0E}" type="slidenum">
              <a:rPr lang="de-DE" smtClean="0"/>
              <a:t>‹Nr.›</a:t>
            </a:fld>
            <a:endParaRPr lang="de-DE"/>
          </a:p>
        </p:txBody>
      </p:sp>
    </p:spTree>
    <p:extLst>
      <p:ext uri="{BB962C8B-B14F-4D97-AF65-F5344CB8AC3E}">
        <p14:creationId xmlns:p14="http://schemas.microsoft.com/office/powerpoint/2010/main" val="212316910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001088"/>
      </p:ext>
    </p:extLst>
  </p:cSld>
  <p:clrMap bg1="lt1" tx1="dk1" bg2="lt2" tx2="dk2" accent1="accent1" accent2="accent2" accent3="accent3" accent4="accent4" accent5="accent5" accent6="accent6" hlink="hlink" folHlink="folHlink"/>
  <p:sldLayoutIdLst>
    <p:sldLayoutId id="2147483740" r:id="rId1"/>
    <p:sldLayoutId id="2147483742" r:id="rId2"/>
    <p:sldLayoutId id="2147483746" r:id="rId3"/>
    <p:sldLayoutId id="2147483749" r:id="rId4"/>
    <p:sldLayoutId id="2147483750" r:id="rId5"/>
    <p:sldLayoutId id="2147483752" r:id="rId6"/>
    <p:sldLayoutId id="2147483753" r:id="rId7"/>
    <p:sldLayoutId id="2147483754" r:id="rId8"/>
    <p:sldLayoutId id="2147483757" r:id="rId9"/>
    <p:sldLayoutId id="2147483758" r:id="rId10"/>
    <p:sldLayoutId id="2147483759" r:id="rId11"/>
    <p:sldLayoutId id="2147483760" r:id="rId12"/>
    <p:sldLayoutId id="2147483766"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5"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1" r:id="rId43"/>
    <p:sldLayoutId id="2147483802" r:id="rId44"/>
    <p:sldLayoutId id="2147483803" r:id="rId45"/>
    <p:sldLayoutId id="2147483804" r:id="rId46"/>
    <p:sldLayoutId id="2147483805" r:id="rId47"/>
    <p:sldLayoutId id="2147483806" r:id="rId48"/>
    <p:sldLayoutId id="2147483807" r:id="rId49"/>
    <p:sldLayoutId id="2147483808" r:id="rId50"/>
    <p:sldLayoutId id="2147483809" r:id="rId51"/>
    <p:sldLayoutId id="2147483810" r:id="rId52"/>
    <p:sldLayoutId id="2147483811" r:id="rId53"/>
    <p:sldLayoutId id="2147483812" r:id="rId54"/>
    <p:sldLayoutId id="2147483813" r:id="rId55"/>
    <p:sldLayoutId id="2147483814" r:id="rId5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44213"/>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3" r:id="rId16"/>
    <p:sldLayoutId id="2147483834" r:id="rId17"/>
    <p:sldLayoutId id="2147483835" r:id="rId18"/>
    <p:sldLayoutId id="2147483836" r:id="rId19"/>
    <p:sldLayoutId id="2147483837" r:id="rId20"/>
    <p:sldLayoutId id="2147483839" r:id="rId21"/>
    <p:sldLayoutId id="2147483840" r:id="rId22"/>
    <p:sldLayoutId id="2147483843" r:id="rId23"/>
    <p:sldLayoutId id="2147483844"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 id="2147483856" r:id="rId35"/>
    <p:sldLayoutId id="2147483857" r:id="rId36"/>
    <p:sldLayoutId id="2147483858" r:id="rId37"/>
    <p:sldLayoutId id="2147483859" r:id="rId38"/>
    <p:sldLayoutId id="2147483860" r:id="rId39"/>
    <p:sldLayoutId id="2147483862" r:id="rId40"/>
    <p:sldLayoutId id="2147483864" r:id="rId41"/>
    <p:sldLayoutId id="2147483865" r:id="rId42"/>
    <p:sldLayoutId id="2147483866" r:id="rId43"/>
    <p:sldLayoutId id="2147483867" r:id="rId44"/>
    <p:sldLayoutId id="2147483868" r:id="rId45"/>
    <p:sldLayoutId id="2147483869" r:id="rId46"/>
    <p:sldLayoutId id="2147483870" r:id="rId47"/>
    <p:sldLayoutId id="2147483871" r:id="rId48"/>
    <p:sldLayoutId id="2147483872" r:id="rId49"/>
    <p:sldLayoutId id="2147483873" r:id="rId50"/>
    <p:sldLayoutId id="2147483874" r:id="rId51"/>
    <p:sldLayoutId id="2147483875" r:id="rId52"/>
    <p:sldLayoutId id="2147483876" r:id="rId53"/>
    <p:sldLayoutId id="2147483877" r:id="rId54"/>
    <p:sldLayoutId id="2147483878" r:id="rId55"/>
    <p:sldLayoutId id="2147483879" r:id="rId56"/>
    <p:sldLayoutId id="2147483880" r:id="rId57"/>
    <p:sldLayoutId id="2147483881" r:id="rId58"/>
    <p:sldLayoutId id="2147483882" r:id="rId59"/>
    <p:sldLayoutId id="2147483883" r:id="rId60"/>
    <p:sldLayoutId id="2147483884" r:id="rId61"/>
    <p:sldLayoutId id="2147483885" r:id="rId62"/>
    <p:sldLayoutId id="2147483886" r:id="rId63"/>
    <p:sldLayoutId id="2147483887" r:id="rId64"/>
    <p:sldLayoutId id="2147483888" r:id="rId65"/>
    <p:sldLayoutId id="2147483889" r:id="rId66"/>
    <p:sldLayoutId id="2147483890" r:id="rId67"/>
    <p:sldLayoutId id="2147483891" r:id="rId6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100937"/>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10" r:id="rId16"/>
    <p:sldLayoutId id="2147483911" r:id="rId17"/>
    <p:sldLayoutId id="2147483912" r:id="rId18"/>
    <p:sldLayoutId id="2147483913" r:id="rId19"/>
    <p:sldLayoutId id="2147483914" r:id="rId20"/>
    <p:sldLayoutId id="2147483916" r:id="rId21"/>
    <p:sldLayoutId id="2147483917" r:id="rId22"/>
    <p:sldLayoutId id="2147483920" r:id="rId23"/>
    <p:sldLayoutId id="2147483921"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 id="2147483933" r:id="rId35"/>
    <p:sldLayoutId id="2147483934" r:id="rId36"/>
    <p:sldLayoutId id="2147483935" r:id="rId37"/>
    <p:sldLayoutId id="2147483936" r:id="rId38"/>
    <p:sldLayoutId id="2147483937" r:id="rId39"/>
    <p:sldLayoutId id="2147483938" r:id="rId40"/>
    <p:sldLayoutId id="2147483939" r:id="rId41"/>
    <p:sldLayoutId id="2147483941" r:id="rId42"/>
    <p:sldLayoutId id="2147483942" r:id="rId43"/>
    <p:sldLayoutId id="2147483943" r:id="rId44"/>
    <p:sldLayoutId id="2147483944" r:id="rId45"/>
    <p:sldLayoutId id="2147483945" r:id="rId46"/>
    <p:sldLayoutId id="2147483946" r:id="rId47"/>
    <p:sldLayoutId id="2147483947" r:id="rId48"/>
    <p:sldLayoutId id="2147483948" r:id="rId49"/>
    <p:sldLayoutId id="2147483949" r:id="rId50"/>
    <p:sldLayoutId id="2147483950" r:id="rId51"/>
    <p:sldLayoutId id="2147483951" r:id="rId52"/>
    <p:sldLayoutId id="2147483952" r:id="rId53"/>
    <p:sldLayoutId id="2147483953" r:id="rId54"/>
    <p:sldLayoutId id="2147483954" r:id="rId55"/>
    <p:sldLayoutId id="2147483955" r:id="rId56"/>
    <p:sldLayoutId id="2147483956" r:id="rId57"/>
    <p:sldLayoutId id="2147483957" r:id="rId58"/>
    <p:sldLayoutId id="2147483958" r:id="rId59"/>
    <p:sldLayoutId id="2147483959" r:id="rId60"/>
    <p:sldLayoutId id="2147483960" r:id="rId61"/>
    <p:sldLayoutId id="2147483961" r:id="rId62"/>
    <p:sldLayoutId id="2147483962" r:id="rId63"/>
    <p:sldLayoutId id="2147483963" r:id="rId64"/>
    <p:sldLayoutId id="2147483964" r:id="rId65"/>
    <p:sldLayoutId id="2147483965" r:id="rId66"/>
    <p:sldLayoutId id="2147483966" r:id="rId67"/>
    <p:sldLayoutId id="2147483967" r:id="rId68"/>
    <p:sldLayoutId id="2147483968" r:id="rId6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0.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2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7.jpg"/><Relationship Id="rId1" Type="http://schemas.openxmlformats.org/officeDocument/2006/relationships/slideLayout" Target="../slideLayouts/slideLayout155.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5.jpg"/><Relationship Id="rId1" Type="http://schemas.openxmlformats.org/officeDocument/2006/relationships/slideLayout" Target="../slideLayouts/slideLayout155.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5.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0.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55.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60.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9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6.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6.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14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90.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48.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0.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8.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0.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0.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47.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0.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3.xml"/></Relationships>
</file>

<file path=ppt/slides/_rels/slide5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5.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3.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4.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44.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61.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4.xml"/></Relationships>
</file>

<file path=ppt/slides/_rels/slide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4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6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0.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1.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1.xml"/></Relationships>
</file>

<file path=ppt/slides/_rels/slide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4.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2.xml"/></Relationships>
</file>

<file path=ppt/slides/_rels/slide7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1.xml"/><Relationship Id="rId1" Type="http://schemas.openxmlformats.org/officeDocument/2006/relationships/slideLayout" Target="../slideLayouts/slideLayout142.xml"/></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83.xml"/><Relationship Id="rId5" Type="http://schemas.openxmlformats.org/officeDocument/2006/relationships/image" Target="../media/image37.jp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8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94"/>
            <a:ext cx="12192000" cy="6882384"/>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4" y="3911988"/>
            <a:ext cx="7297658" cy="1512862"/>
            <a:chOff x="544512" y="2155655"/>
            <a:chExt cx="7297658" cy="1512862"/>
          </a:xfrm>
        </p:grpSpPr>
        <p:sp>
          <p:nvSpPr>
            <p:cNvPr id="9" name="Rechteck 8">
              <a:extLst>
                <a:ext uri="{FF2B5EF4-FFF2-40B4-BE49-F238E27FC236}">
                  <a16:creationId xmlns:a16="http://schemas.microsoft.com/office/drawing/2014/main" id="{151C7BAD-C866-45EE-A5A5-4445B8333253}"/>
                </a:ext>
              </a:extLst>
            </p:cNvPr>
            <p:cNvSpPr/>
            <p:nvPr/>
          </p:nvSpPr>
          <p:spPr>
            <a:xfrm>
              <a:off x="544512" y="2155655"/>
              <a:ext cx="7297658"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Docker - Der komplette Einstieg</a:t>
              </a:r>
            </a:p>
          </p:txBody>
        </p:sp>
        <p:sp>
          <p:nvSpPr>
            <p:cNvPr id="11" name="Rechteck 10">
              <a:extLst>
                <a:ext uri="{FF2B5EF4-FFF2-40B4-BE49-F238E27FC236}">
                  <a16:creationId xmlns:a16="http://schemas.microsoft.com/office/drawing/2014/main" id="{EAD39B0F-0C26-475E-A9CF-93866908AA29}"/>
                </a:ext>
              </a:extLst>
            </p:cNvPr>
            <p:cNvSpPr/>
            <p:nvPr/>
          </p:nvSpPr>
          <p:spPr>
            <a:xfrm>
              <a:off x="544513" y="2896410"/>
              <a:ext cx="1367197" cy="772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108000" rIns="108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Tag 2</a:t>
              </a:r>
            </a:p>
          </p:txBody>
        </p:sp>
      </p:grpSp>
    </p:spTree>
    <p:extLst>
      <p:ext uri="{BB962C8B-B14F-4D97-AF65-F5344CB8AC3E}">
        <p14:creationId xmlns:p14="http://schemas.microsoft.com/office/powerpoint/2010/main" val="1630670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106531" y="1100019"/>
            <a:ext cx="3978974" cy="564322"/>
          </a:xfrm>
          <a:prstGeom prst="rect">
            <a:avLst/>
          </a:prstGeom>
          <a:noFill/>
        </p:spPr>
        <p:txBody>
          <a:bodyPr wrap="none" rtlCol="0">
            <a:spAutoFit/>
          </a:bodyPr>
          <a:lstStyle/>
          <a:p>
            <a:pPr algn="ctr" defTabSz="914377">
              <a:buClrTx/>
            </a:pPr>
            <a:r>
              <a:rPr lang="de-DE" sz="3067" kern="1200" dirty="0">
                <a:solidFill>
                  <a:srgbClr val="383838"/>
                </a:solidFill>
                <a:latin typeface="Bebas Neue" charset="0"/>
                <a:ea typeface="Bebas Neue" charset="0"/>
                <a:cs typeface="Bebas Neue" charset="0"/>
              </a:rPr>
              <a:t>Gründe Für Docker </a:t>
            </a:r>
            <a:r>
              <a:rPr lang="de-DE" sz="3067" kern="1200" dirty="0" err="1">
                <a:solidFill>
                  <a:srgbClr val="383838"/>
                </a:solidFill>
                <a:latin typeface="Bebas Neue" charset="0"/>
                <a:ea typeface="Bebas Neue" charset="0"/>
                <a:cs typeface="Bebas Neue" charset="0"/>
              </a:rPr>
              <a:t>Registrys</a:t>
            </a:r>
            <a:endParaRPr lang="de-DE" sz="3067" kern="1200" dirty="0">
              <a:solidFill>
                <a:srgbClr val="383838"/>
              </a:solidFill>
              <a:latin typeface="Bebas Neue" charset="0"/>
              <a:ea typeface="Bebas Neue" charset="0"/>
              <a:cs typeface="Bebas Neue" charset="0"/>
            </a:endParaRPr>
          </a:p>
        </p:txBody>
      </p:sp>
      <p:sp>
        <p:nvSpPr>
          <p:cNvPr id="8" name="TextBox 7"/>
          <p:cNvSpPr txBox="1"/>
          <p:nvPr/>
        </p:nvSpPr>
        <p:spPr>
          <a:xfrm>
            <a:off x="4908286" y="1580775"/>
            <a:ext cx="2375431" cy="284822"/>
          </a:xfrm>
          <a:prstGeom prst="rect">
            <a:avLst/>
          </a:prstGeom>
          <a:noFill/>
        </p:spPr>
        <p:txBody>
          <a:bodyPr wrap="square" rtlCol="0">
            <a:spAutoFit/>
          </a:bodyPr>
          <a:lstStyle/>
          <a:p>
            <a:pPr algn="ctr" defTabSz="914377">
              <a:lnSpc>
                <a:spcPct val="150000"/>
              </a:lnSpc>
              <a:buClrTx/>
            </a:pPr>
            <a:r>
              <a:rPr lang="de-DE" sz="933" kern="1200" dirty="0">
                <a:solidFill>
                  <a:srgbClr val="FFFFFF">
                    <a:lumMod val="50000"/>
                  </a:srgbClr>
                </a:solidFill>
                <a:latin typeface="Open Sans" charset="0"/>
                <a:ea typeface="Open Sans" charset="0"/>
                <a:cs typeface="Open Sans" charset="0"/>
              </a:rPr>
              <a:t>Übersicht Gründe für Docker Registry</a:t>
            </a:r>
          </a:p>
        </p:txBody>
      </p:sp>
      <p:grpSp>
        <p:nvGrpSpPr>
          <p:cNvPr id="22" name="Группа 21"/>
          <p:cNvGrpSpPr/>
          <p:nvPr/>
        </p:nvGrpSpPr>
        <p:grpSpPr>
          <a:xfrm>
            <a:off x="8413372" y="2799982"/>
            <a:ext cx="2638899" cy="1073349"/>
            <a:chOff x="6310029" y="2099987"/>
            <a:chExt cx="1979174" cy="805012"/>
          </a:xfrm>
        </p:grpSpPr>
        <p:sp>
          <p:nvSpPr>
            <p:cNvPr id="17" name="TextBox 16"/>
            <p:cNvSpPr txBox="1"/>
            <p:nvPr/>
          </p:nvSpPr>
          <p:spPr>
            <a:xfrm>
              <a:off x="6310029" y="2099987"/>
              <a:ext cx="1051009" cy="284742"/>
            </a:xfrm>
            <a:prstGeom prst="rect">
              <a:avLst/>
            </a:prstGeom>
            <a:noFill/>
          </p:spPr>
          <p:txBody>
            <a:bodyPr wrap="none" rtlCol="0">
              <a:spAutoFit/>
            </a:bodyPr>
            <a:lstStyle/>
            <a:p>
              <a:pPr defTabSz="914377">
                <a:buClrTx/>
              </a:pPr>
              <a:r>
                <a:rPr lang="de-DE" sz="1867" kern="1200" dirty="0">
                  <a:latin typeface="Bebas Neue" charset="0"/>
                  <a:ea typeface="Bebas Neue" charset="0"/>
                  <a:cs typeface="Bebas Neue" charset="0"/>
                </a:rPr>
                <a:t>Bereitstellung</a:t>
              </a:r>
            </a:p>
          </p:txBody>
        </p:sp>
        <p:sp>
          <p:nvSpPr>
            <p:cNvPr id="18" name="TextBox 17"/>
            <p:cNvSpPr txBox="1"/>
            <p:nvPr/>
          </p:nvSpPr>
          <p:spPr>
            <a:xfrm>
              <a:off x="6310029" y="2435014"/>
              <a:ext cx="1979174" cy="4699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Bereitstellung ist ein wichtiger Punkt wenn es um </a:t>
              </a:r>
              <a:r>
                <a:rPr lang="de-DE" sz="800" kern="1200" dirty="0" err="1">
                  <a:solidFill>
                    <a:srgbClr val="FFFFFF">
                      <a:lumMod val="50000"/>
                    </a:srgbClr>
                  </a:solidFill>
                  <a:latin typeface="Open Sans" charset="0"/>
                  <a:ea typeface="Open Sans" charset="0"/>
                  <a:cs typeface="Open Sans" charset="0"/>
                </a:rPr>
                <a:t>Registrys</a:t>
              </a:r>
              <a:r>
                <a:rPr lang="de-DE" sz="800" kern="1200" dirty="0">
                  <a:solidFill>
                    <a:srgbClr val="FFFFFF">
                      <a:lumMod val="50000"/>
                    </a:srgbClr>
                  </a:solidFill>
                  <a:latin typeface="Open Sans" charset="0"/>
                  <a:ea typeface="Open Sans" charset="0"/>
                  <a:cs typeface="Open Sans" charset="0"/>
                </a:rPr>
                <a:t> geht. Mit einer Registry ist es möglich ohne erneuten </a:t>
              </a:r>
              <a:r>
                <a:rPr lang="de-DE" sz="800" kern="1200" dirty="0" err="1">
                  <a:solidFill>
                    <a:srgbClr val="FFFFFF">
                      <a:lumMod val="50000"/>
                    </a:srgbClr>
                  </a:solidFill>
                  <a:latin typeface="Open Sans" charset="0"/>
                  <a:ea typeface="Open Sans" charset="0"/>
                  <a:cs typeface="Open Sans" charset="0"/>
                </a:rPr>
                <a:t>Build</a:t>
              </a:r>
              <a:r>
                <a:rPr lang="de-DE" sz="800" kern="1200" dirty="0">
                  <a:solidFill>
                    <a:srgbClr val="FFFFFF">
                      <a:lumMod val="50000"/>
                    </a:srgbClr>
                  </a:solidFill>
                  <a:latin typeface="Open Sans" charset="0"/>
                  <a:ea typeface="Open Sans" charset="0"/>
                  <a:cs typeface="Open Sans" charset="0"/>
                </a:rPr>
                <a:t> Software auszuliefern.</a:t>
              </a:r>
            </a:p>
          </p:txBody>
        </p:sp>
      </p:grpSp>
      <p:grpSp>
        <p:nvGrpSpPr>
          <p:cNvPr id="23" name="Группа 22"/>
          <p:cNvGrpSpPr/>
          <p:nvPr/>
        </p:nvGrpSpPr>
        <p:grpSpPr>
          <a:xfrm>
            <a:off x="8441013" y="4265407"/>
            <a:ext cx="2638899" cy="888682"/>
            <a:chOff x="6330760" y="3199058"/>
            <a:chExt cx="1979174" cy="666512"/>
          </a:xfrm>
        </p:grpSpPr>
        <p:sp>
          <p:nvSpPr>
            <p:cNvPr id="19" name="TextBox 18"/>
            <p:cNvSpPr txBox="1"/>
            <p:nvPr/>
          </p:nvSpPr>
          <p:spPr>
            <a:xfrm>
              <a:off x="6330760" y="3199058"/>
              <a:ext cx="929581" cy="284742"/>
            </a:xfrm>
            <a:prstGeom prst="rect">
              <a:avLst/>
            </a:prstGeom>
            <a:noFill/>
          </p:spPr>
          <p:txBody>
            <a:bodyPr wrap="none" rtlCol="0">
              <a:spAutoFit/>
            </a:bodyPr>
            <a:lstStyle/>
            <a:p>
              <a:pPr defTabSz="914377">
                <a:buClrTx/>
              </a:pPr>
              <a:r>
                <a:rPr lang="en-US" sz="1867" kern="1200" dirty="0">
                  <a:latin typeface="Bebas Neue" charset="0"/>
                  <a:ea typeface="Bebas Neue" charset="0"/>
                  <a:cs typeface="Bebas Neue" charset="0"/>
                </a:rPr>
                <a:t>Performance</a:t>
              </a:r>
              <a:endParaRPr lang="ru-RU" sz="1867" kern="1200" dirty="0">
                <a:latin typeface="Bebas Neue" charset="0"/>
                <a:ea typeface="Bebas Neue" charset="0"/>
                <a:cs typeface="Bebas Neue" charset="0"/>
              </a:endParaRPr>
            </a:p>
          </p:txBody>
        </p:sp>
        <p:sp>
          <p:nvSpPr>
            <p:cNvPr id="20" name="TextBox 19"/>
            <p:cNvSpPr txBox="1"/>
            <p:nvPr/>
          </p:nvSpPr>
          <p:spPr>
            <a:xfrm>
              <a:off x="6330760" y="3534085"/>
              <a:ext cx="1979174" cy="331485"/>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Die Geschwindigkeit eine lokalen Registry ist meistens Schneller als die von Cloud Providern.</a:t>
              </a:r>
            </a:p>
          </p:txBody>
        </p:sp>
      </p:grpSp>
      <p:grpSp>
        <p:nvGrpSpPr>
          <p:cNvPr id="12" name="Группа 11"/>
          <p:cNvGrpSpPr/>
          <p:nvPr/>
        </p:nvGrpSpPr>
        <p:grpSpPr>
          <a:xfrm>
            <a:off x="1154793" y="2836316"/>
            <a:ext cx="2638899" cy="1073349"/>
            <a:chOff x="866095" y="2127237"/>
            <a:chExt cx="1979174" cy="805012"/>
          </a:xfrm>
        </p:grpSpPr>
        <p:sp>
          <p:nvSpPr>
            <p:cNvPr id="25" name="TextBox 24"/>
            <p:cNvSpPr txBox="1"/>
            <p:nvPr/>
          </p:nvSpPr>
          <p:spPr>
            <a:xfrm>
              <a:off x="2104441" y="2127237"/>
              <a:ext cx="740828" cy="284742"/>
            </a:xfrm>
            <a:prstGeom prst="rect">
              <a:avLst/>
            </a:prstGeom>
            <a:noFill/>
          </p:spPr>
          <p:txBody>
            <a:bodyPr wrap="none" rtlCol="0">
              <a:spAutoFit/>
            </a:bodyPr>
            <a:lstStyle/>
            <a:p>
              <a:pPr algn="r" defTabSz="914377">
                <a:buClrTx/>
              </a:pPr>
              <a:r>
                <a:rPr lang="de-DE" sz="1867" kern="1200" dirty="0">
                  <a:latin typeface="Bebas Neue" charset="0"/>
                  <a:ea typeface="Bebas Neue" charset="0"/>
                  <a:cs typeface="Bebas Neue" charset="0"/>
                </a:rPr>
                <a:t>Sicherung</a:t>
              </a:r>
            </a:p>
          </p:txBody>
        </p:sp>
        <p:sp>
          <p:nvSpPr>
            <p:cNvPr id="26" name="TextBox 25"/>
            <p:cNvSpPr txBox="1"/>
            <p:nvPr/>
          </p:nvSpPr>
          <p:spPr>
            <a:xfrm>
              <a:off x="866095" y="2462264"/>
              <a:ext cx="1979174" cy="469985"/>
            </a:xfrm>
            <a:prstGeom prst="rect">
              <a:avLst/>
            </a:prstGeom>
            <a:noFill/>
          </p:spPr>
          <p:txBody>
            <a:bodyPr wrap="square" rtlCol="0">
              <a:spAutoFit/>
            </a:bodyPr>
            <a:lstStyle/>
            <a:p>
              <a:pPr algn="r" defTabSz="914377">
                <a:lnSpc>
                  <a:spcPct val="150000"/>
                </a:lnSpc>
                <a:buClrTx/>
              </a:pPr>
              <a:r>
                <a:rPr lang="de-DE" sz="800" kern="1200" dirty="0">
                  <a:solidFill>
                    <a:srgbClr val="FFFFFF">
                      <a:lumMod val="50000"/>
                    </a:srgbClr>
                  </a:solidFill>
                  <a:latin typeface="Open Sans" charset="0"/>
                  <a:ea typeface="Open Sans" charset="0"/>
                  <a:cs typeface="Open Sans" charset="0"/>
                </a:rPr>
                <a:t>Jegliche Form von Speicherung ist eine zusätzliche Sicherung für den Fall das lokale Daten verloren gehen.</a:t>
              </a:r>
            </a:p>
          </p:txBody>
        </p:sp>
      </p:grpSp>
      <p:grpSp>
        <p:nvGrpSpPr>
          <p:cNvPr id="21" name="Группа 20"/>
          <p:cNvGrpSpPr/>
          <p:nvPr/>
        </p:nvGrpSpPr>
        <p:grpSpPr>
          <a:xfrm>
            <a:off x="1154793" y="4301743"/>
            <a:ext cx="2638899" cy="1073349"/>
            <a:chOff x="866095" y="3226308"/>
            <a:chExt cx="1979174" cy="805012"/>
          </a:xfrm>
        </p:grpSpPr>
        <p:sp>
          <p:nvSpPr>
            <p:cNvPr id="27" name="TextBox 26"/>
            <p:cNvSpPr txBox="1"/>
            <p:nvPr/>
          </p:nvSpPr>
          <p:spPr>
            <a:xfrm>
              <a:off x="1973396" y="3226308"/>
              <a:ext cx="871873" cy="284742"/>
            </a:xfrm>
            <a:prstGeom prst="rect">
              <a:avLst/>
            </a:prstGeom>
            <a:noFill/>
          </p:spPr>
          <p:txBody>
            <a:bodyPr wrap="none" rtlCol="0">
              <a:spAutoFit/>
            </a:bodyPr>
            <a:lstStyle/>
            <a:p>
              <a:pPr algn="r" defTabSz="914377">
                <a:buClrTx/>
              </a:pPr>
              <a:r>
                <a:rPr lang="de-DE" sz="1867" kern="1200" dirty="0">
                  <a:latin typeface="Bebas Neue" charset="0"/>
                  <a:ea typeface="Bebas Neue" charset="0"/>
                  <a:cs typeface="Bebas Neue" charset="0"/>
                </a:rPr>
                <a:t>Verbreitung</a:t>
              </a:r>
            </a:p>
          </p:txBody>
        </p:sp>
        <p:sp>
          <p:nvSpPr>
            <p:cNvPr id="28" name="TextBox 27"/>
            <p:cNvSpPr txBox="1"/>
            <p:nvPr/>
          </p:nvSpPr>
          <p:spPr>
            <a:xfrm>
              <a:off x="866095" y="3561335"/>
              <a:ext cx="1979174" cy="469985"/>
            </a:xfrm>
            <a:prstGeom prst="rect">
              <a:avLst/>
            </a:prstGeom>
            <a:noFill/>
          </p:spPr>
          <p:txBody>
            <a:bodyPr wrap="square" rtlCol="0">
              <a:spAutoFit/>
            </a:bodyPr>
            <a:lstStyle/>
            <a:p>
              <a:pPr algn="r" defTabSz="914377">
                <a:lnSpc>
                  <a:spcPct val="150000"/>
                </a:lnSpc>
                <a:buClrTx/>
              </a:pPr>
              <a:r>
                <a:rPr lang="de-DE" sz="800" kern="1200" dirty="0">
                  <a:solidFill>
                    <a:srgbClr val="FFFFFF">
                      <a:lumMod val="50000"/>
                    </a:srgbClr>
                  </a:solidFill>
                  <a:latin typeface="Open Sans" charset="0"/>
                  <a:ea typeface="Open Sans" charset="0"/>
                  <a:cs typeface="Open Sans" charset="0"/>
                </a:rPr>
                <a:t>Mittels einer Registry ist es möglich Pipelines und Workflows zu erstellen die Informationen sammeln und weiter verarbeiten können.</a:t>
              </a:r>
            </a:p>
          </p:txBody>
        </p:sp>
      </p:grpSp>
      <p:grpSp>
        <p:nvGrpSpPr>
          <p:cNvPr id="2" name="Группа 1"/>
          <p:cNvGrpSpPr/>
          <p:nvPr/>
        </p:nvGrpSpPr>
        <p:grpSpPr>
          <a:xfrm>
            <a:off x="4449195" y="2642719"/>
            <a:ext cx="1646805" cy="1647984"/>
            <a:chOff x="3336896" y="1982039"/>
            <a:chExt cx="1235104" cy="1235988"/>
          </a:xfrm>
        </p:grpSpPr>
        <p:sp>
          <p:nvSpPr>
            <p:cNvPr id="13" name="Полилиния 12"/>
            <p:cNvSpPr/>
            <p:nvPr/>
          </p:nvSpPr>
          <p:spPr>
            <a:xfrm>
              <a:off x="3336896"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29" name="Группа 28"/>
            <p:cNvGrpSpPr/>
            <p:nvPr/>
          </p:nvGrpSpPr>
          <p:grpSpPr>
            <a:xfrm>
              <a:off x="3946553" y="2557130"/>
              <a:ext cx="331702" cy="327904"/>
              <a:chOff x="8228539" y="1356902"/>
              <a:chExt cx="415925" cy="411163"/>
            </a:xfrm>
            <a:solidFill>
              <a:schemeClr val="bg1"/>
            </a:solidFill>
          </p:grpSpPr>
          <p:sp>
            <p:nvSpPr>
              <p:cNvPr id="30" name="Freeform 187"/>
              <p:cNvSpPr>
                <a:spLocks noChangeArrowheads="1"/>
              </p:cNvSpPr>
              <p:nvPr/>
            </p:nvSpPr>
            <p:spPr bwMode="auto">
              <a:xfrm>
                <a:off x="8228539" y="1356902"/>
                <a:ext cx="415925" cy="357188"/>
              </a:xfrm>
              <a:custGeom>
                <a:avLst/>
                <a:gdLst>
                  <a:gd name="T0" fmla="*/ 1155 w 1156"/>
                  <a:gd name="T1" fmla="*/ 811 h 991"/>
                  <a:gd name="T2" fmla="*/ 1155 w 1156"/>
                  <a:gd name="T3" fmla="*/ 811 h 991"/>
                  <a:gd name="T4" fmla="*/ 990 w 1156"/>
                  <a:gd name="T5" fmla="*/ 990 h 991"/>
                  <a:gd name="T6" fmla="*/ 179 w 1156"/>
                  <a:gd name="T7" fmla="*/ 990 h 991"/>
                  <a:gd name="T8" fmla="*/ 0 w 1156"/>
                  <a:gd name="T9" fmla="*/ 811 h 991"/>
                  <a:gd name="T10" fmla="*/ 0 w 1156"/>
                  <a:gd name="T11" fmla="*/ 179 h 991"/>
                  <a:gd name="T12" fmla="*/ 179 w 1156"/>
                  <a:gd name="T13" fmla="*/ 0 h 991"/>
                  <a:gd name="T14" fmla="*/ 990 w 1156"/>
                  <a:gd name="T15" fmla="*/ 0 h 991"/>
                  <a:gd name="T16" fmla="*/ 1155 w 1156"/>
                  <a:gd name="T17" fmla="*/ 179 h 991"/>
                  <a:gd name="T18" fmla="*/ 1155 w 1156"/>
                  <a:gd name="T19" fmla="*/ 811 h 991"/>
                  <a:gd name="T20" fmla="*/ 1100 w 1156"/>
                  <a:gd name="T21" fmla="*/ 179 h 991"/>
                  <a:gd name="T22" fmla="*/ 1100 w 1156"/>
                  <a:gd name="T23" fmla="*/ 179 h 991"/>
                  <a:gd name="T24" fmla="*/ 990 w 1156"/>
                  <a:gd name="T25" fmla="*/ 55 h 991"/>
                  <a:gd name="T26" fmla="*/ 179 w 1156"/>
                  <a:gd name="T27" fmla="*/ 55 h 991"/>
                  <a:gd name="T28" fmla="*/ 55 w 1156"/>
                  <a:gd name="T29" fmla="*/ 179 h 991"/>
                  <a:gd name="T30" fmla="*/ 55 w 1156"/>
                  <a:gd name="T31" fmla="*/ 811 h 991"/>
                  <a:gd name="T32" fmla="*/ 179 w 1156"/>
                  <a:gd name="T33" fmla="*/ 935 h 991"/>
                  <a:gd name="T34" fmla="*/ 990 w 1156"/>
                  <a:gd name="T35" fmla="*/ 935 h 991"/>
                  <a:gd name="T36" fmla="*/ 1100 w 1156"/>
                  <a:gd name="T37" fmla="*/ 811 h 991"/>
                  <a:gd name="T38" fmla="*/ 1100 w 1156"/>
                  <a:gd name="T39" fmla="*/ 17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6" h="991">
                    <a:moveTo>
                      <a:pt x="1155" y="811"/>
                    </a:moveTo>
                    <a:lnTo>
                      <a:pt x="1155" y="811"/>
                    </a:lnTo>
                    <a:cubicBezTo>
                      <a:pt x="1155" y="908"/>
                      <a:pt x="1086" y="990"/>
                      <a:pt x="990" y="990"/>
                    </a:cubicBezTo>
                    <a:cubicBezTo>
                      <a:pt x="179" y="990"/>
                      <a:pt x="179" y="990"/>
                      <a:pt x="179" y="990"/>
                    </a:cubicBezTo>
                    <a:cubicBezTo>
                      <a:pt x="83" y="990"/>
                      <a:pt x="0" y="908"/>
                      <a:pt x="0" y="811"/>
                    </a:cubicBezTo>
                    <a:cubicBezTo>
                      <a:pt x="0" y="179"/>
                      <a:pt x="0" y="179"/>
                      <a:pt x="0" y="179"/>
                    </a:cubicBezTo>
                    <a:cubicBezTo>
                      <a:pt x="0" y="83"/>
                      <a:pt x="83" y="0"/>
                      <a:pt x="179" y="0"/>
                    </a:cubicBezTo>
                    <a:cubicBezTo>
                      <a:pt x="990" y="0"/>
                      <a:pt x="990" y="0"/>
                      <a:pt x="990" y="0"/>
                    </a:cubicBezTo>
                    <a:cubicBezTo>
                      <a:pt x="1086" y="0"/>
                      <a:pt x="1155" y="83"/>
                      <a:pt x="1155" y="179"/>
                    </a:cubicBezTo>
                    <a:lnTo>
                      <a:pt x="1155" y="811"/>
                    </a:lnTo>
                    <a:close/>
                    <a:moveTo>
                      <a:pt x="1100" y="179"/>
                    </a:moveTo>
                    <a:lnTo>
                      <a:pt x="1100" y="179"/>
                    </a:lnTo>
                    <a:cubicBezTo>
                      <a:pt x="1100" y="110"/>
                      <a:pt x="1045" y="55"/>
                      <a:pt x="990" y="55"/>
                    </a:cubicBezTo>
                    <a:cubicBezTo>
                      <a:pt x="179" y="55"/>
                      <a:pt x="179" y="55"/>
                      <a:pt x="179" y="55"/>
                    </a:cubicBezTo>
                    <a:cubicBezTo>
                      <a:pt x="110" y="55"/>
                      <a:pt x="55" y="110"/>
                      <a:pt x="55" y="179"/>
                    </a:cubicBezTo>
                    <a:cubicBezTo>
                      <a:pt x="55" y="811"/>
                      <a:pt x="55" y="811"/>
                      <a:pt x="55" y="811"/>
                    </a:cubicBezTo>
                    <a:cubicBezTo>
                      <a:pt x="55" y="880"/>
                      <a:pt x="110" y="935"/>
                      <a:pt x="179" y="935"/>
                    </a:cubicBezTo>
                    <a:cubicBezTo>
                      <a:pt x="990" y="935"/>
                      <a:pt x="990" y="935"/>
                      <a:pt x="990" y="935"/>
                    </a:cubicBezTo>
                    <a:cubicBezTo>
                      <a:pt x="1045" y="935"/>
                      <a:pt x="1100" y="880"/>
                      <a:pt x="1100" y="811"/>
                    </a:cubicBezTo>
                    <a:lnTo>
                      <a:pt x="1100"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1" name="Freeform 188"/>
              <p:cNvSpPr>
                <a:spLocks noChangeArrowheads="1"/>
              </p:cNvSpPr>
              <p:nvPr/>
            </p:nvSpPr>
            <p:spPr bwMode="auto">
              <a:xfrm>
                <a:off x="8377764" y="1693452"/>
                <a:ext cx="123825" cy="74613"/>
              </a:xfrm>
              <a:custGeom>
                <a:avLst/>
                <a:gdLst>
                  <a:gd name="T0" fmla="*/ 343 w 344"/>
                  <a:gd name="T1" fmla="*/ 179 h 207"/>
                  <a:gd name="T2" fmla="*/ 343 w 344"/>
                  <a:gd name="T3" fmla="*/ 179 h 207"/>
                  <a:gd name="T4" fmla="*/ 316 w 344"/>
                  <a:gd name="T5" fmla="*/ 206 h 207"/>
                  <a:gd name="T6" fmla="*/ 27 w 344"/>
                  <a:gd name="T7" fmla="*/ 206 h 207"/>
                  <a:gd name="T8" fmla="*/ 0 w 344"/>
                  <a:gd name="T9" fmla="*/ 179 h 207"/>
                  <a:gd name="T10" fmla="*/ 0 w 344"/>
                  <a:gd name="T11" fmla="*/ 28 h 207"/>
                  <a:gd name="T12" fmla="*/ 27 w 344"/>
                  <a:gd name="T13" fmla="*/ 0 h 207"/>
                  <a:gd name="T14" fmla="*/ 316 w 344"/>
                  <a:gd name="T15" fmla="*/ 0 h 207"/>
                  <a:gd name="T16" fmla="*/ 343 w 344"/>
                  <a:gd name="T17" fmla="*/ 28 h 207"/>
                  <a:gd name="T18" fmla="*/ 343 w 344"/>
                  <a:gd name="T19" fmla="*/ 179 h 207"/>
                  <a:gd name="T20" fmla="*/ 55 w 344"/>
                  <a:gd name="T21" fmla="*/ 151 h 207"/>
                  <a:gd name="T22" fmla="*/ 55 w 344"/>
                  <a:gd name="T23" fmla="*/ 151 h 207"/>
                  <a:gd name="T24" fmla="*/ 288 w 344"/>
                  <a:gd name="T25" fmla="*/ 151 h 207"/>
                  <a:gd name="T26" fmla="*/ 288 w 344"/>
                  <a:gd name="T27" fmla="*/ 55 h 207"/>
                  <a:gd name="T28" fmla="*/ 55 w 344"/>
                  <a:gd name="T29" fmla="*/ 55 h 207"/>
                  <a:gd name="T30" fmla="*/ 55 w 344"/>
                  <a:gd name="T31" fmla="*/ 1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7">
                    <a:moveTo>
                      <a:pt x="343" y="179"/>
                    </a:moveTo>
                    <a:lnTo>
                      <a:pt x="343" y="179"/>
                    </a:lnTo>
                    <a:cubicBezTo>
                      <a:pt x="343" y="193"/>
                      <a:pt x="329" y="206"/>
                      <a:pt x="316" y="206"/>
                    </a:cubicBezTo>
                    <a:cubicBezTo>
                      <a:pt x="27" y="206"/>
                      <a:pt x="27" y="206"/>
                      <a:pt x="27" y="206"/>
                    </a:cubicBezTo>
                    <a:cubicBezTo>
                      <a:pt x="13" y="206"/>
                      <a:pt x="0" y="193"/>
                      <a:pt x="0" y="179"/>
                    </a:cubicBezTo>
                    <a:cubicBezTo>
                      <a:pt x="0" y="28"/>
                      <a:pt x="0" y="28"/>
                      <a:pt x="0" y="28"/>
                    </a:cubicBezTo>
                    <a:cubicBezTo>
                      <a:pt x="0" y="14"/>
                      <a:pt x="13" y="0"/>
                      <a:pt x="27" y="0"/>
                    </a:cubicBezTo>
                    <a:cubicBezTo>
                      <a:pt x="316" y="0"/>
                      <a:pt x="316" y="0"/>
                      <a:pt x="316" y="0"/>
                    </a:cubicBezTo>
                    <a:cubicBezTo>
                      <a:pt x="329" y="0"/>
                      <a:pt x="343" y="14"/>
                      <a:pt x="343" y="28"/>
                    </a:cubicBezTo>
                    <a:lnTo>
                      <a:pt x="343" y="179"/>
                    </a:lnTo>
                    <a:close/>
                    <a:moveTo>
                      <a:pt x="55" y="151"/>
                    </a:moveTo>
                    <a:lnTo>
                      <a:pt x="55" y="151"/>
                    </a:lnTo>
                    <a:cubicBezTo>
                      <a:pt x="288" y="151"/>
                      <a:pt x="288" y="151"/>
                      <a:pt x="288" y="151"/>
                    </a:cubicBezTo>
                    <a:cubicBezTo>
                      <a:pt x="288" y="55"/>
                      <a:pt x="288" y="55"/>
                      <a:pt x="288" y="55"/>
                    </a:cubicBezTo>
                    <a:cubicBezTo>
                      <a:pt x="55" y="55"/>
                      <a:pt x="55" y="55"/>
                      <a:pt x="55" y="55"/>
                    </a:cubicBezTo>
                    <a:lnTo>
                      <a:pt x="55"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2" name="Freeform 189"/>
              <p:cNvSpPr>
                <a:spLocks noChangeArrowheads="1"/>
              </p:cNvSpPr>
              <p:nvPr/>
            </p:nvSpPr>
            <p:spPr bwMode="auto">
              <a:xfrm>
                <a:off x="8317439" y="1747427"/>
                <a:ext cx="238125" cy="20638"/>
              </a:xfrm>
              <a:custGeom>
                <a:avLst/>
                <a:gdLst>
                  <a:gd name="T0" fmla="*/ 632 w 660"/>
                  <a:gd name="T1" fmla="*/ 55 h 56"/>
                  <a:gd name="T2" fmla="*/ 632 w 660"/>
                  <a:gd name="T3" fmla="*/ 55 h 56"/>
                  <a:gd name="T4" fmla="*/ 27 w 660"/>
                  <a:gd name="T5" fmla="*/ 55 h 56"/>
                  <a:gd name="T6" fmla="*/ 0 w 660"/>
                  <a:gd name="T7" fmla="*/ 28 h 56"/>
                  <a:gd name="T8" fmla="*/ 27 w 660"/>
                  <a:gd name="T9" fmla="*/ 0 h 56"/>
                  <a:gd name="T10" fmla="*/ 632 w 660"/>
                  <a:gd name="T11" fmla="*/ 0 h 56"/>
                  <a:gd name="T12" fmla="*/ 659 w 660"/>
                  <a:gd name="T13" fmla="*/ 28 h 56"/>
                  <a:gd name="T14" fmla="*/ 632 w 660"/>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 h="56">
                    <a:moveTo>
                      <a:pt x="632" y="55"/>
                    </a:moveTo>
                    <a:lnTo>
                      <a:pt x="632" y="55"/>
                    </a:lnTo>
                    <a:cubicBezTo>
                      <a:pt x="27" y="55"/>
                      <a:pt x="27" y="55"/>
                      <a:pt x="27" y="55"/>
                    </a:cubicBezTo>
                    <a:cubicBezTo>
                      <a:pt x="13" y="55"/>
                      <a:pt x="0" y="42"/>
                      <a:pt x="0" y="28"/>
                    </a:cubicBezTo>
                    <a:cubicBezTo>
                      <a:pt x="0" y="14"/>
                      <a:pt x="13" y="0"/>
                      <a:pt x="27" y="0"/>
                    </a:cubicBezTo>
                    <a:cubicBezTo>
                      <a:pt x="632" y="0"/>
                      <a:pt x="632" y="0"/>
                      <a:pt x="632" y="0"/>
                    </a:cubicBezTo>
                    <a:cubicBezTo>
                      <a:pt x="646" y="0"/>
                      <a:pt x="659" y="14"/>
                      <a:pt x="659" y="28"/>
                    </a:cubicBezTo>
                    <a:cubicBezTo>
                      <a:pt x="659" y="42"/>
                      <a:pt x="646" y="55"/>
                      <a:pt x="632" y="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3" name="Freeform 190"/>
              <p:cNvSpPr>
                <a:spLocks noChangeArrowheads="1"/>
              </p:cNvSpPr>
              <p:nvPr/>
            </p:nvSpPr>
            <p:spPr bwMode="auto">
              <a:xfrm>
                <a:off x="8317439" y="1415640"/>
                <a:ext cx="238125" cy="233362"/>
              </a:xfrm>
              <a:custGeom>
                <a:avLst/>
                <a:gdLst>
                  <a:gd name="T0" fmla="*/ 27 w 660"/>
                  <a:gd name="T1" fmla="*/ 646 h 647"/>
                  <a:gd name="T2" fmla="*/ 27 w 660"/>
                  <a:gd name="T3" fmla="*/ 646 h 647"/>
                  <a:gd name="T4" fmla="*/ 13 w 660"/>
                  <a:gd name="T5" fmla="*/ 633 h 647"/>
                  <a:gd name="T6" fmla="*/ 13 w 660"/>
                  <a:gd name="T7" fmla="*/ 605 h 647"/>
                  <a:gd name="T8" fmla="*/ 604 w 660"/>
                  <a:gd name="T9" fmla="*/ 0 h 647"/>
                  <a:gd name="T10" fmla="*/ 646 w 660"/>
                  <a:gd name="T11" fmla="*/ 0 h 647"/>
                  <a:gd name="T12" fmla="*/ 646 w 660"/>
                  <a:gd name="T13" fmla="*/ 42 h 647"/>
                  <a:gd name="T14" fmla="*/ 55 w 660"/>
                  <a:gd name="T15" fmla="*/ 633 h 647"/>
                  <a:gd name="T16" fmla="*/ 27 w 660"/>
                  <a:gd name="T17" fmla="*/ 646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 h="647">
                    <a:moveTo>
                      <a:pt x="27" y="646"/>
                    </a:moveTo>
                    <a:lnTo>
                      <a:pt x="27" y="646"/>
                    </a:lnTo>
                    <a:cubicBezTo>
                      <a:pt x="27" y="646"/>
                      <a:pt x="13" y="646"/>
                      <a:pt x="13" y="633"/>
                    </a:cubicBezTo>
                    <a:cubicBezTo>
                      <a:pt x="0" y="633"/>
                      <a:pt x="0" y="605"/>
                      <a:pt x="13" y="605"/>
                    </a:cubicBezTo>
                    <a:cubicBezTo>
                      <a:pt x="604" y="0"/>
                      <a:pt x="604" y="0"/>
                      <a:pt x="604" y="0"/>
                    </a:cubicBezTo>
                    <a:cubicBezTo>
                      <a:pt x="618" y="0"/>
                      <a:pt x="632" y="0"/>
                      <a:pt x="646" y="0"/>
                    </a:cubicBezTo>
                    <a:cubicBezTo>
                      <a:pt x="659" y="14"/>
                      <a:pt x="659" y="28"/>
                      <a:pt x="646" y="42"/>
                    </a:cubicBezTo>
                    <a:cubicBezTo>
                      <a:pt x="55" y="633"/>
                      <a:pt x="55" y="633"/>
                      <a:pt x="55" y="633"/>
                    </a:cubicBezTo>
                    <a:cubicBezTo>
                      <a:pt x="41" y="646"/>
                      <a:pt x="41" y="646"/>
                      <a:pt x="27" y="64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4" name="Freeform 191"/>
              <p:cNvSpPr>
                <a:spLocks noChangeArrowheads="1"/>
              </p:cNvSpPr>
              <p:nvPr/>
            </p:nvSpPr>
            <p:spPr bwMode="auto">
              <a:xfrm>
                <a:off x="8436501" y="1553752"/>
                <a:ext cx="84138" cy="79375"/>
              </a:xfrm>
              <a:custGeom>
                <a:avLst/>
                <a:gdLst>
                  <a:gd name="T0" fmla="*/ 27 w 234"/>
                  <a:gd name="T1" fmla="*/ 220 h 221"/>
                  <a:gd name="T2" fmla="*/ 27 w 234"/>
                  <a:gd name="T3" fmla="*/ 220 h 221"/>
                  <a:gd name="T4" fmla="*/ 13 w 234"/>
                  <a:gd name="T5" fmla="*/ 220 h 221"/>
                  <a:gd name="T6" fmla="*/ 13 w 234"/>
                  <a:gd name="T7" fmla="*/ 179 h 221"/>
                  <a:gd name="T8" fmla="*/ 178 w 234"/>
                  <a:gd name="T9" fmla="*/ 0 h 221"/>
                  <a:gd name="T10" fmla="*/ 219 w 234"/>
                  <a:gd name="T11" fmla="*/ 0 h 221"/>
                  <a:gd name="T12" fmla="*/ 219 w 234"/>
                  <a:gd name="T13" fmla="*/ 41 h 221"/>
                  <a:gd name="T14" fmla="*/ 54 w 234"/>
                  <a:gd name="T15" fmla="*/ 220 h 221"/>
                  <a:gd name="T16" fmla="*/ 27 w 234"/>
                  <a:gd name="T17"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21">
                    <a:moveTo>
                      <a:pt x="27" y="220"/>
                    </a:moveTo>
                    <a:lnTo>
                      <a:pt x="27" y="220"/>
                    </a:lnTo>
                    <a:lnTo>
                      <a:pt x="13" y="220"/>
                    </a:lnTo>
                    <a:cubicBezTo>
                      <a:pt x="0" y="206"/>
                      <a:pt x="0" y="193"/>
                      <a:pt x="13" y="179"/>
                    </a:cubicBezTo>
                    <a:cubicBezTo>
                      <a:pt x="178" y="0"/>
                      <a:pt x="178" y="0"/>
                      <a:pt x="178" y="0"/>
                    </a:cubicBezTo>
                    <a:cubicBezTo>
                      <a:pt x="192" y="0"/>
                      <a:pt x="205" y="0"/>
                      <a:pt x="219" y="0"/>
                    </a:cubicBezTo>
                    <a:cubicBezTo>
                      <a:pt x="233" y="14"/>
                      <a:pt x="233" y="41"/>
                      <a:pt x="219" y="41"/>
                    </a:cubicBezTo>
                    <a:cubicBezTo>
                      <a:pt x="54" y="220"/>
                      <a:pt x="54" y="220"/>
                      <a:pt x="54" y="220"/>
                    </a:cubicBezTo>
                    <a:cubicBezTo>
                      <a:pt x="41" y="220"/>
                      <a:pt x="41" y="220"/>
                      <a:pt x="27"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9" name="Группа 8"/>
          <p:cNvGrpSpPr/>
          <p:nvPr/>
        </p:nvGrpSpPr>
        <p:grpSpPr>
          <a:xfrm>
            <a:off x="6138707" y="2642719"/>
            <a:ext cx="1646805" cy="1647984"/>
            <a:chOff x="4604030" y="1982039"/>
            <a:chExt cx="1235104" cy="1235988"/>
          </a:xfrm>
        </p:grpSpPr>
        <p:sp>
          <p:nvSpPr>
            <p:cNvPr id="14" name="Полилиния 13"/>
            <p:cNvSpPr/>
            <p:nvPr/>
          </p:nvSpPr>
          <p:spPr>
            <a:xfrm flipH="1">
              <a:off x="4604030"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5" name="Freeform 110"/>
            <p:cNvSpPr>
              <a:spLocks noChangeArrowheads="1"/>
            </p:cNvSpPr>
            <p:nvPr/>
          </p:nvSpPr>
          <p:spPr bwMode="auto">
            <a:xfrm>
              <a:off x="4976810" y="2557131"/>
              <a:ext cx="327904" cy="327904"/>
            </a:xfrm>
            <a:custGeom>
              <a:avLst/>
              <a:gdLst>
                <a:gd name="T0" fmla="*/ 578 w 1156"/>
                <a:gd name="T1" fmla="*/ 1154 h 1155"/>
                <a:gd name="T2" fmla="*/ 578 w 1156"/>
                <a:gd name="T3" fmla="*/ 0 h 1155"/>
                <a:gd name="T4" fmla="*/ 578 w 1156"/>
                <a:gd name="T5" fmla="*/ 1154 h 1155"/>
                <a:gd name="T6" fmla="*/ 578 w 1156"/>
                <a:gd name="T7" fmla="*/ 55 h 1155"/>
                <a:gd name="T8" fmla="*/ 578 w 1156"/>
                <a:gd name="T9" fmla="*/ 1099 h 1155"/>
                <a:gd name="T10" fmla="*/ 578 w 1156"/>
                <a:gd name="T11" fmla="*/ 55 h 1155"/>
                <a:gd name="T12" fmla="*/ 798 w 1156"/>
                <a:gd name="T13" fmla="*/ 920 h 1155"/>
                <a:gd name="T14" fmla="*/ 715 w 1156"/>
                <a:gd name="T15" fmla="*/ 700 h 1155"/>
                <a:gd name="T16" fmla="*/ 894 w 1156"/>
                <a:gd name="T17" fmla="*/ 700 h 1155"/>
                <a:gd name="T18" fmla="*/ 894 w 1156"/>
                <a:gd name="T19" fmla="*/ 879 h 1155"/>
                <a:gd name="T20" fmla="*/ 798 w 1156"/>
                <a:gd name="T21" fmla="*/ 714 h 1155"/>
                <a:gd name="T22" fmla="*/ 756 w 1156"/>
                <a:gd name="T23" fmla="*/ 742 h 1155"/>
                <a:gd name="T24" fmla="*/ 853 w 1156"/>
                <a:gd name="T25" fmla="*/ 838 h 1155"/>
                <a:gd name="T26" fmla="*/ 853 w 1156"/>
                <a:gd name="T27" fmla="*/ 742 h 1155"/>
                <a:gd name="T28" fmla="*/ 358 w 1156"/>
                <a:gd name="T29" fmla="*/ 920 h 1155"/>
                <a:gd name="T30" fmla="*/ 275 w 1156"/>
                <a:gd name="T31" fmla="*/ 879 h 1155"/>
                <a:gd name="T32" fmla="*/ 358 w 1156"/>
                <a:gd name="T33" fmla="*/ 659 h 1155"/>
                <a:gd name="T34" fmla="*/ 495 w 1156"/>
                <a:gd name="T35" fmla="*/ 797 h 1155"/>
                <a:gd name="T36" fmla="*/ 358 w 1156"/>
                <a:gd name="T37" fmla="*/ 920 h 1155"/>
                <a:gd name="T38" fmla="*/ 358 w 1156"/>
                <a:gd name="T39" fmla="*/ 714 h 1155"/>
                <a:gd name="T40" fmla="*/ 316 w 1156"/>
                <a:gd name="T41" fmla="*/ 838 h 1155"/>
                <a:gd name="T42" fmla="*/ 440 w 1156"/>
                <a:gd name="T43" fmla="*/ 797 h 1155"/>
                <a:gd name="T44" fmla="*/ 358 w 1156"/>
                <a:gd name="T45" fmla="*/ 714 h 1155"/>
                <a:gd name="T46" fmla="*/ 591 w 1156"/>
                <a:gd name="T47" fmla="*/ 700 h 1155"/>
                <a:gd name="T48" fmla="*/ 495 w 1156"/>
                <a:gd name="T49" fmla="*/ 482 h 1155"/>
                <a:gd name="T50" fmla="*/ 674 w 1156"/>
                <a:gd name="T51" fmla="*/ 482 h 1155"/>
                <a:gd name="T52" fmla="*/ 674 w 1156"/>
                <a:gd name="T53" fmla="*/ 659 h 1155"/>
                <a:gd name="T54" fmla="*/ 591 w 1156"/>
                <a:gd name="T55" fmla="*/ 495 h 1155"/>
                <a:gd name="T56" fmla="*/ 536 w 1156"/>
                <a:gd name="T57" fmla="*/ 523 h 1155"/>
                <a:gd name="T58" fmla="*/ 633 w 1156"/>
                <a:gd name="T59" fmla="*/ 618 h 1155"/>
                <a:gd name="T60" fmla="*/ 633 w 1156"/>
                <a:gd name="T61" fmla="*/ 523 h 1155"/>
                <a:gd name="T62" fmla="*/ 798 w 1156"/>
                <a:gd name="T63" fmla="*/ 482 h 1155"/>
                <a:gd name="T64" fmla="*/ 715 w 1156"/>
                <a:gd name="T65" fmla="*/ 440 h 1155"/>
                <a:gd name="T66" fmla="*/ 798 w 1156"/>
                <a:gd name="T67" fmla="*/ 234 h 1155"/>
                <a:gd name="T68" fmla="*/ 921 w 1156"/>
                <a:gd name="T69" fmla="*/ 358 h 1155"/>
                <a:gd name="T70" fmla="*/ 798 w 1156"/>
                <a:gd name="T71" fmla="*/ 482 h 1155"/>
                <a:gd name="T72" fmla="*/ 798 w 1156"/>
                <a:gd name="T73" fmla="*/ 289 h 1155"/>
                <a:gd name="T74" fmla="*/ 756 w 1156"/>
                <a:gd name="T75" fmla="*/ 413 h 1155"/>
                <a:gd name="T76" fmla="*/ 866 w 1156"/>
                <a:gd name="T77" fmla="*/ 358 h 1155"/>
                <a:gd name="T78" fmla="*/ 798 w 1156"/>
                <a:gd name="T79" fmla="*/ 289 h 1155"/>
                <a:gd name="T80" fmla="*/ 358 w 1156"/>
                <a:gd name="T81" fmla="*/ 482 h 1155"/>
                <a:gd name="T82" fmla="*/ 275 w 1156"/>
                <a:gd name="T83" fmla="*/ 262 h 1155"/>
                <a:gd name="T84" fmla="*/ 454 w 1156"/>
                <a:gd name="T85" fmla="*/ 262 h 1155"/>
                <a:gd name="T86" fmla="*/ 454 w 1156"/>
                <a:gd name="T87" fmla="*/ 440 h 1155"/>
                <a:gd name="T88" fmla="*/ 358 w 1156"/>
                <a:gd name="T89" fmla="*/ 289 h 1155"/>
                <a:gd name="T90" fmla="*/ 316 w 1156"/>
                <a:gd name="T91" fmla="*/ 303 h 1155"/>
                <a:gd name="T92" fmla="*/ 413 w 1156"/>
                <a:gd name="T93" fmla="*/ 413 h 1155"/>
                <a:gd name="T94" fmla="*/ 413 w 1156"/>
                <a:gd name="T95" fmla="*/ 303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6" h="1155">
                  <a:moveTo>
                    <a:pt x="578" y="1154"/>
                  </a:moveTo>
                  <a:lnTo>
                    <a:pt x="578" y="1154"/>
                  </a:lnTo>
                  <a:cubicBezTo>
                    <a:pt x="261" y="1154"/>
                    <a:pt x="0" y="893"/>
                    <a:pt x="0" y="577"/>
                  </a:cubicBezTo>
                  <a:cubicBezTo>
                    <a:pt x="0" y="262"/>
                    <a:pt x="261" y="0"/>
                    <a:pt x="578" y="0"/>
                  </a:cubicBezTo>
                  <a:cubicBezTo>
                    <a:pt x="908" y="0"/>
                    <a:pt x="1155" y="262"/>
                    <a:pt x="1155" y="577"/>
                  </a:cubicBezTo>
                  <a:cubicBezTo>
                    <a:pt x="1155" y="893"/>
                    <a:pt x="908" y="1154"/>
                    <a:pt x="578" y="1154"/>
                  </a:cubicBezTo>
                  <a:close/>
                  <a:moveTo>
                    <a:pt x="578" y="55"/>
                  </a:moveTo>
                  <a:lnTo>
                    <a:pt x="578" y="55"/>
                  </a:lnTo>
                  <a:cubicBezTo>
                    <a:pt x="289" y="55"/>
                    <a:pt x="55" y="289"/>
                    <a:pt x="55" y="577"/>
                  </a:cubicBezTo>
                  <a:cubicBezTo>
                    <a:pt x="55" y="865"/>
                    <a:pt x="289" y="1099"/>
                    <a:pt x="578" y="1099"/>
                  </a:cubicBezTo>
                  <a:cubicBezTo>
                    <a:pt x="866" y="1099"/>
                    <a:pt x="1100" y="865"/>
                    <a:pt x="1100" y="577"/>
                  </a:cubicBezTo>
                  <a:cubicBezTo>
                    <a:pt x="1100" y="289"/>
                    <a:pt x="866" y="55"/>
                    <a:pt x="578" y="55"/>
                  </a:cubicBezTo>
                  <a:close/>
                  <a:moveTo>
                    <a:pt x="798" y="920"/>
                  </a:moveTo>
                  <a:lnTo>
                    <a:pt x="798" y="920"/>
                  </a:lnTo>
                  <a:cubicBezTo>
                    <a:pt x="770" y="920"/>
                    <a:pt x="743" y="907"/>
                    <a:pt x="715" y="879"/>
                  </a:cubicBezTo>
                  <a:cubicBezTo>
                    <a:pt x="660" y="838"/>
                    <a:pt x="660" y="755"/>
                    <a:pt x="715" y="700"/>
                  </a:cubicBezTo>
                  <a:cubicBezTo>
                    <a:pt x="743" y="673"/>
                    <a:pt x="770" y="659"/>
                    <a:pt x="798" y="659"/>
                  </a:cubicBezTo>
                  <a:cubicBezTo>
                    <a:pt x="839" y="659"/>
                    <a:pt x="866" y="673"/>
                    <a:pt x="894" y="700"/>
                  </a:cubicBezTo>
                  <a:cubicBezTo>
                    <a:pt x="921" y="728"/>
                    <a:pt x="921" y="755"/>
                    <a:pt x="921" y="797"/>
                  </a:cubicBezTo>
                  <a:cubicBezTo>
                    <a:pt x="921" y="824"/>
                    <a:pt x="921" y="852"/>
                    <a:pt x="894" y="879"/>
                  </a:cubicBezTo>
                  <a:cubicBezTo>
                    <a:pt x="866" y="907"/>
                    <a:pt x="839" y="920"/>
                    <a:pt x="798" y="920"/>
                  </a:cubicBezTo>
                  <a:close/>
                  <a:moveTo>
                    <a:pt x="798" y="714"/>
                  </a:moveTo>
                  <a:lnTo>
                    <a:pt x="798" y="714"/>
                  </a:lnTo>
                  <a:cubicBezTo>
                    <a:pt x="784" y="714"/>
                    <a:pt x="770" y="728"/>
                    <a:pt x="756" y="742"/>
                  </a:cubicBezTo>
                  <a:cubicBezTo>
                    <a:pt x="729" y="769"/>
                    <a:pt x="729" y="810"/>
                    <a:pt x="756" y="838"/>
                  </a:cubicBezTo>
                  <a:cubicBezTo>
                    <a:pt x="784" y="865"/>
                    <a:pt x="825" y="865"/>
                    <a:pt x="853" y="838"/>
                  </a:cubicBezTo>
                  <a:cubicBezTo>
                    <a:pt x="866" y="824"/>
                    <a:pt x="866" y="810"/>
                    <a:pt x="866" y="797"/>
                  </a:cubicBezTo>
                  <a:cubicBezTo>
                    <a:pt x="866" y="769"/>
                    <a:pt x="866" y="755"/>
                    <a:pt x="853" y="742"/>
                  </a:cubicBezTo>
                  <a:cubicBezTo>
                    <a:pt x="839" y="728"/>
                    <a:pt x="825" y="714"/>
                    <a:pt x="798" y="714"/>
                  </a:cubicBezTo>
                  <a:close/>
                  <a:moveTo>
                    <a:pt x="358" y="920"/>
                  </a:moveTo>
                  <a:lnTo>
                    <a:pt x="358" y="920"/>
                  </a:lnTo>
                  <a:cubicBezTo>
                    <a:pt x="330" y="920"/>
                    <a:pt x="303" y="907"/>
                    <a:pt x="275" y="879"/>
                  </a:cubicBezTo>
                  <a:cubicBezTo>
                    <a:pt x="220" y="838"/>
                    <a:pt x="220" y="755"/>
                    <a:pt x="275" y="700"/>
                  </a:cubicBezTo>
                  <a:cubicBezTo>
                    <a:pt x="303" y="673"/>
                    <a:pt x="330" y="659"/>
                    <a:pt x="358" y="659"/>
                  </a:cubicBezTo>
                  <a:cubicBezTo>
                    <a:pt x="399" y="659"/>
                    <a:pt x="426" y="673"/>
                    <a:pt x="454" y="700"/>
                  </a:cubicBezTo>
                  <a:cubicBezTo>
                    <a:pt x="481" y="728"/>
                    <a:pt x="495" y="755"/>
                    <a:pt x="495" y="797"/>
                  </a:cubicBezTo>
                  <a:cubicBezTo>
                    <a:pt x="495" y="824"/>
                    <a:pt x="481" y="852"/>
                    <a:pt x="454" y="879"/>
                  </a:cubicBezTo>
                  <a:cubicBezTo>
                    <a:pt x="426" y="907"/>
                    <a:pt x="399" y="920"/>
                    <a:pt x="358" y="920"/>
                  </a:cubicBezTo>
                  <a:close/>
                  <a:moveTo>
                    <a:pt x="358" y="714"/>
                  </a:moveTo>
                  <a:lnTo>
                    <a:pt x="358" y="714"/>
                  </a:lnTo>
                  <a:cubicBezTo>
                    <a:pt x="344" y="714"/>
                    <a:pt x="330" y="728"/>
                    <a:pt x="316" y="742"/>
                  </a:cubicBezTo>
                  <a:cubicBezTo>
                    <a:pt x="289" y="769"/>
                    <a:pt x="289" y="810"/>
                    <a:pt x="316" y="838"/>
                  </a:cubicBezTo>
                  <a:cubicBezTo>
                    <a:pt x="344" y="865"/>
                    <a:pt x="385" y="865"/>
                    <a:pt x="413" y="838"/>
                  </a:cubicBezTo>
                  <a:cubicBezTo>
                    <a:pt x="426" y="824"/>
                    <a:pt x="440" y="810"/>
                    <a:pt x="440" y="797"/>
                  </a:cubicBezTo>
                  <a:cubicBezTo>
                    <a:pt x="440" y="769"/>
                    <a:pt x="426" y="755"/>
                    <a:pt x="413" y="742"/>
                  </a:cubicBezTo>
                  <a:cubicBezTo>
                    <a:pt x="399" y="728"/>
                    <a:pt x="385" y="714"/>
                    <a:pt x="358" y="714"/>
                  </a:cubicBezTo>
                  <a:close/>
                  <a:moveTo>
                    <a:pt x="591" y="700"/>
                  </a:moveTo>
                  <a:lnTo>
                    <a:pt x="591" y="700"/>
                  </a:lnTo>
                  <a:cubicBezTo>
                    <a:pt x="550" y="700"/>
                    <a:pt x="523" y="687"/>
                    <a:pt x="495" y="659"/>
                  </a:cubicBezTo>
                  <a:cubicBezTo>
                    <a:pt x="440" y="604"/>
                    <a:pt x="440" y="536"/>
                    <a:pt x="495" y="482"/>
                  </a:cubicBezTo>
                  <a:cubicBezTo>
                    <a:pt x="523" y="454"/>
                    <a:pt x="550" y="440"/>
                    <a:pt x="591" y="440"/>
                  </a:cubicBezTo>
                  <a:cubicBezTo>
                    <a:pt x="619" y="440"/>
                    <a:pt x="646" y="454"/>
                    <a:pt x="674" y="482"/>
                  </a:cubicBezTo>
                  <a:cubicBezTo>
                    <a:pt x="701" y="509"/>
                    <a:pt x="715" y="536"/>
                    <a:pt x="715" y="577"/>
                  </a:cubicBezTo>
                  <a:cubicBezTo>
                    <a:pt x="715" y="604"/>
                    <a:pt x="701" y="632"/>
                    <a:pt x="674" y="659"/>
                  </a:cubicBezTo>
                  <a:cubicBezTo>
                    <a:pt x="646" y="687"/>
                    <a:pt x="619" y="700"/>
                    <a:pt x="591" y="700"/>
                  </a:cubicBezTo>
                  <a:close/>
                  <a:moveTo>
                    <a:pt x="591" y="495"/>
                  </a:moveTo>
                  <a:lnTo>
                    <a:pt x="591" y="495"/>
                  </a:lnTo>
                  <a:cubicBezTo>
                    <a:pt x="564" y="495"/>
                    <a:pt x="550" y="509"/>
                    <a:pt x="536" y="523"/>
                  </a:cubicBezTo>
                  <a:cubicBezTo>
                    <a:pt x="509" y="549"/>
                    <a:pt x="509" y="590"/>
                    <a:pt x="536" y="618"/>
                  </a:cubicBezTo>
                  <a:cubicBezTo>
                    <a:pt x="564" y="645"/>
                    <a:pt x="605" y="645"/>
                    <a:pt x="633" y="618"/>
                  </a:cubicBezTo>
                  <a:cubicBezTo>
                    <a:pt x="646" y="604"/>
                    <a:pt x="660" y="590"/>
                    <a:pt x="660" y="577"/>
                  </a:cubicBezTo>
                  <a:cubicBezTo>
                    <a:pt x="660" y="549"/>
                    <a:pt x="646" y="536"/>
                    <a:pt x="633" y="523"/>
                  </a:cubicBezTo>
                  <a:cubicBezTo>
                    <a:pt x="619" y="509"/>
                    <a:pt x="605" y="495"/>
                    <a:pt x="591" y="495"/>
                  </a:cubicBezTo>
                  <a:close/>
                  <a:moveTo>
                    <a:pt x="798" y="482"/>
                  </a:moveTo>
                  <a:lnTo>
                    <a:pt x="798" y="482"/>
                  </a:lnTo>
                  <a:cubicBezTo>
                    <a:pt x="770" y="482"/>
                    <a:pt x="743" y="468"/>
                    <a:pt x="715" y="440"/>
                  </a:cubicBezTo>
                  <a:cubicBezTo>
                    <a:pt x="660" y="399"/>
                    <a:pt x="660" y="317"/>
                    <a:pt x="715" y="262"/>
                  </a:cubicBezTo>
                  <a:cubicBezTo>
                    <a:pt x="743" y="248"/>
                    <a:pt x="770" y="234"/>
                    <a:pt x="798" y="234"/>
                  </a:cubicBezTo>
                  <a:cubicBezTo>
                    <a:pt x="839" y="234"/>
                    <a:pt x="866" y="248"/>
                    <a:pt x="894" y="262"/>
                  </a:cubicBezTo>
                  <a:cubicBezTo>
                    <a:pt x="921" y="289"/>
                    <a:pt x="921" y="317"/>
                    <a:pt x="921" y="358"/>
                  </a:cubicBezTo>
                  <a:cubicBezTo>
                    <a:pt x="921" y="385"/>
                    <a:pt x="921" y="427"/>
                    <a:pt x="894" y="440"/>
                  </a:cubicBezTo>
                  <a:cubicBezTo>
                    <a:pt x="866" y="468"/>
                    <a:pt x="839" y="482"/>
                    <a:pt x="798" y="482"/>
                  </a:cubicBezTo>
                  <a:close/>
                  <a:moveTo>
                    <a:pt x="798" y="289"/>
                  </a:moveTo>
                  <a:lnTo>
                    <a:pt x="798" y="289"/>
                  </a:lnTo>
                  <a:cubicBezTo>
                    <a:pt x="784" y="289"/>
                    <a:pt x="770" y="289"/>
                    <a:pt x="756" y="303"/>
                  </a:cubicBezTo>
                  <a:cubicBezTo>
                    <a:pt x="729" y="330"/>
                    <a:pt x="729" y="372"/>
                    <a:pt x="756" y="413"/>
                  </a:cubicBezTo>
                  <a:cubicBezTo>
                    <a:pt x="784" y="427"/>
                    <a:pt x="825" y="427"/>
                    <a:pt x="853" y="413"/>
                  </a:cubicBezTo>
                  <a:cubicBezTo>
                    <a:pt x="866" y="399"/>
                    <a:pt x="866" y="372"/>
                    <a:pt x="866" y="358"/>
                  </a:cubicBezTo>
                  <a:cubicBezTo>
                    <a:pt x="866" y="330"/>
                    <a:pt x="866" y="317"/>
                    <a:pt x="853" y="303"/>
                  </a:cubicBezTo>
                  <a:cubicBezTo>
                    <a:pt x="839" y="289"/>
                    <a:pt x="825" y="289"/>
                    <a:pt x="798" y="289"/>
                  </a:cubicBezTo>
                  <a:close/>
                  <a:moveTo>
                    <a:pt x="358" y="482"/>
                  </a:moveTo>
                  <a:lnTo>
                    <a:pt x="358" y="482"/>
                  </a:lnTo>
                  <a:cubicBezTo>
                    <a:pt x="330" y="482"/>
                    <a:pt x="303" y="468"/>
                    <a:pt x="275" y="440"/>
                  </a:cubicBezTo>
                  <a:cubicBezTo>
                    <a:pt x="220" y="399"/>
                    <a:pt x="220" y="317"/>
                    <a:pt x="275" y="262"/>
                  </a:cubicBezTo>
                  <a:cubicBezTo>
                    <a:pt x="303" y="248"/>
                    <a:pt x="330" y="234"/>
                    <a:pt x="358" y="234"/>
                  </a:cubicBezTo>
                  <a:cubicBezTo>
                    <a:pt x="399" y="234"/>
                    <a:pt x="426" y="248"/>
                    <a:pt x="454" y="262"/>
                  </a:cubicBezTo>
                  <a:cubicBezTo>
                    <a:pt x="481" y="289"/>
                    <a:pt x="495" y="317"/>
                    <a:pt x="495" y="358"/>
                  </a:cubicBezTo>
                  <a:cubicBezTo>
                    <a:pt x="495" y="385"/>
                    <a:pt x="481" y="427"/>
                    <a:pt x="454" y="440"/>
                  </a:cubicBezTo>
                  <a:cubicBezTo>
                    <a:pt x="426" y="468"/>
                    <a:pt x="399" y="482"/>
                    <a:pt x="358" y="482"/>
                  </a:cubicBezTo>
                  <a:close/>
                  <a:moveTo>
                    <a:pt x="358" y="289"/>
                  </a:moveTo>
                  <a:lnTo>
                    <a:pt x="358" y="289"/>
                  </a:lnTo>
                  <a:cubicBezTo>
                    <a:pt x="344" y="289"/>
                    <a:pt x="330" y="289"/>
                    <a:pt x="316" y="303"/>
                  </a:cubicBezTo>
                  <a:cubicBezTo>
                    <a:pt x="289" y="330"/>
                    <a:pt x="289" y="372"/>
                    <a:pt x="316" y="413"/>
                  </a:cubicBezTo>
                  <a:cubicBezTo>
                    <a:pt x="344" y="427"/>
                    <a:pt x="385" y="427"/>
                    <a:pt x="413" y="413"/>
                  </a:cubicBezTo>
                  <a:cubicBezTo>
                    <a:pt x="426" y="399"/>
                    <a:pt x="440" y="372"/>
                    <a:pt x="440" y="358"/>
                  </a:cubicBezTo>
                  <a:cubicBezTo>
                    <a:pt x="440" y="330"/>
                    <a:pt x="426" y="317"/>
                    <a:pt x="413" y="303"/>
                  </a:cubicBezTo>
                  <a:cubicBezTo>
                    <a:pt x="399" y="289"/>
                    <a:pt x="385" y="289"/>
                    <a:pt x="358" y="289"/>
                  </a:cubicBezTo>
                  <a:close/>
                </a:path>
              </a:pathLst>
            </a:custGeom>
            <a:solidFill>
              <a:schemeClr val="bg1"/>
            </a:solidFill>
            <a:ln>
              <a:noFill/>
            </a:ln>
            <a:effectLst/>
          </p:spPr>
          <p:txBody>
            <a:bodyPr wrap="none" anchor="ctr"/>
            <a:lstStyle/>
            <a:p>
              <a:pPr defTabSz="914377">
                <a:buClrTx/>
              </a:pPr>
              <a:endParaRPr lang="ru-RU" sz="1800" kern="1200">
                <a:latin typeface="Calibri" panose="020F0502020204030204"/>
                <a:ea typeface="+mn-ea"/>
                <a:cs typeface="+mn-cs"/>
              </a:endParaRPr>
            </a:p>
          </p:txBody>
        </p:sp>
      </p:grpSp>
      <p:grpSp>
        <p:nvGrpSpPr>
          <p:cNvPr id="11" name="Группа 10"/>
          <p:cNvGrpSpPr/>
          <p:nvPr/>
        </p:nvGrpSpPr>
        <p:grpSpPr>
          <a:xfrm>
            <a:off x="4449195" y="4327389"/>
            <a:ext cx="1646805" cy="1647984"/>
            <a:chOff x="3336896" y="3245542"/>
            <a:chExt cx="1235104" cy="1235988"/>
          </a:xfrm>
        </p:grpSpPr>
        <p:sp>
          <p:nvSpPr>
            <p:cNvPr id="15" name="Полилиния 14"/>
            <p:cNvSpPr/>
            <p:nvPr/>
          </p:nvSpPr>
          <p:spPr>
            <a:xfrm rot="10800000" flipH="1">
              <a:off x="3336896"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37" name="Группа 36"/>
            <p:cNvGrpSpPr/>
            <p:nvPr/>
          </p:nvGrpSpPr>
          <p:grpSpPr>
            <a:xfrm>
              <a:off x="3909686" y="3618638"/>
              <a:ext cx="311750" cy="283862"/>
              <a:chOff x="8045441" y="1870148"/>
              <a:chExt cx="361455" cy="329121"/>
            </a:xfrm>
            <a:solidFill>
              <a:schemeClr val="bg1"/>
            </a:solidFill>
          </p:grpSpPr>
          <p:sp>
            <p:nvSpPr>
              <p:cNvPr id="38"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9"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0"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10" name="Группа 9"/>
          <p:cNvGrpSpPr/>
          <p:nvPr/>
        </p:nvGrpSpPr>
        <p:grpSpPr>
          <a:xfrm>
            <a:off x="6138707" y="4327389"/>
            <a:ext cx="1646805" cy="1647984"/>
            <a:chOff x="4604030" y="3245542"/>
            <a:chExt cx="1235104" cy="1235988"/>
          </a:xfrm>
        </p:grpSpPr>
        <p:sp>
          <p:nvSpPr>
            <p:cNvPr id="16" name="Полилиния 15"/>
            <p:cNvSpPr/>
            <p:nvPr/>
          </p:nvSpPr>
          <p:spPr>
            <a:xfrm rot="10800000">
              <a:off x="4604030"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41" name="Группа 40"/>
            <p:cNvGrpSpPr/>
            <p:nvPr/>
          </p:nvGrpSpPr>
          <p:grpSpPr>
            <a:xfrm>
              <a:off x="4959444" y="3558082"/>
              <a:ext cx="370693" cy="370694"/>
              <a:chOff x="4184918" y="1094117"/>
              <a:chExt cx="370693" cy="370694"/>
            </a:xfrm>
            <a:solidFill>
              <a:schemeClr val="bg1"/>
            </a:solidFill>
          </p:grpSpPr>
          <p:sp>
            <p:nvSpPr>
              <p:cNvPr id="42" name="Freeform 26"/>
              <p:cNvSpPr>
                <a:spLocks noChangeArrowheads="1"/>
              </p:cNvSpPr>
              <p:nvPr/>
            </p:nvSpPr>
            <p:spPr bwMode="auto">
              <a:xfrm>
                <a:off x="4184918" y="1094117"/>
                <a:ext cx="370693" cy="370694"/>
              </a:xfrm>
              <a:custGeom>
                <a:avLst/>
                <a:gdLst>
                  <a:gd name="T0" fmla="*/ 707 w 1415"/>
                  <a:gd name="T1" fmla="*/ 1413 h 1414"/>
                  <a:gd name="T2" fmla="*/ 707 w 1415"/>
                  <a:gd name="T3" fmla="*/ 1413 h 1414"/>
                  <a:gd name="T4" fmla="*/ 0 w 1415"/>
                  <a:gd name="T5" fmla="*/ 707 h 1414"/>
                  <a:gd name="T6" fmla="*/ 707 w 1415"/>
                  <a:gd name="T7" fmla="*/ 0 h 1414"/>
                  <a:gd name="T8" fmla="*/ 1414 w 1415"/>
                  <a:gd name="T9" fmla="*/ 707 h 1414"/>
                  <a:gd name="T10" fmla="*/ 707 w 1415"/>
                  <a:gd name="T11" fmla="*/ 1413 h 1414"/>
                  <a:gd name="T12" fmla="*/ 707 w 1415"/>
                  <a:gd name="T13" fmla="*/ 69 h 1414"/>
                  <a:gd name="T14" fmla="*/ 707 w 1415"/>
                  <a:gd name="T15" fmla="*/ 69 h 1414"/>
                  <a:gd name="T16" fmla="*/ 69 w 1415"/>
                  <a:gd name="T17" fmla="*/ 707 h 1414"/>
                  <a:gd name="T18" fmla="*/ 707 w 1415"/>
                  <a:gd name="T19" fmla="*/ 1344 h 1414"/>
                  <a:gd name="T20" fmla="*/ 1345 w 1415"/>
                  <a:gd name="T21" fmla="*/ 707 h 1414"/>
                  <a:gd name="T22" fmla="*/ 707 w 1415"/>
                  <a:gd name="T23" fmla="*/ 69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5" h="1414">
                    <a:moveTo>
                      <a:pt x="707" y="1413"/>
                    </a:moveTo>
                    <a:lnTo>
                      <a:pt x="707" y="1413"/>
                    </a:lnTo>
                    <a:cubicBezTo>
                      <a:pt x="311" y="1413"/>
                      <a:pt x="0" y="1086"/>
                      <a:pt x="0" y="707"/>
                    </a:cubicBezTo>
                    <a:cubicBezTo>
                      <a:pt x="0" y="310"/>
                      <a:pt x="311" y="0"/>
                      <a:pt x="707" y="0"/>
                    </a:cubicBezTo>
                    <a:cubicBezTo>
                      <a:pt x="1087" y="0"/>
                      <a:pt x="1414" y="310"/>
                      <a:pt x="1414" y="707"/>
                    </a:cubicBezTo>
                    <a:cubicBezTo>
                      <a:pt x="1414" y="1086"/>
                      <a:pt x="1087" y="1413"/>
                      <a:pt x="707" y="1413"/>
                    </a:cubicBezTo>
                    <a:close/>
                    <a:moveTo>
                      <a:pt x="707" y="69"/>
                    </a:moveTo>
                    <a:lnTo>
                      <a:pt x="707" y="69"/>
                    </a:lnTo>
                    <a:cubicBezTo>
                      <a:pt x="345" y="69"/>
                      <a:pt x="69" y="362"/>
                      <a:pt x="69" y="707"/>
                    </a:cubicBezTo>
                    <a:cubicBezTo>
                      <a:pt x="69" y="1052"/>
                      <a:pt x="345" y="1344"/>
                      <a:pt x="707" y="1344"/>
                    </a:cubicBezTo>
                    <a:cubicBezTo>
                      <a:pt x="1052" y="1344"/>
                      <a:pt x="1345" y="1052"/>
                      <a:pt x="1345" y="707"/>
                    </a:cubicBezTo>
                    <a:cubicBezTo>
                      <a:pt x="1345" y="362"/>
                      <a:pt x="1052" y="69"/>
                      <a:pt x="707"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3" name="Freeform 27"/>
              <p:cNvSpPr>
                <a:spLocks noChangeArrowheads="1"/>
              </p:cNvSpPr>
              <p:nvPr/>
            </p:nvSpPr>
            <p:spPr bwMode="auto">
              <a:xfrm>
                <a:off x="4243812" y="1151857"/>
                <a:ext cx="252903" cy="252903"/>
              </a:xfrm>
              <a:custGeom>
                <a:avLst/>
                <a:gdLst>
                  <a:gd name="T0" fmla="*/ 483 w 967"/>
                  <a:gd name="T1" fmla="*/ 965 h 966"/>
                  <a:gd name="T2" fmla="*/ 483 w 967"/>
                  <a:gd name="T3" fmla="*/ 965 h 966"/>
                  <a:gd name="T4" fmla="*/ 0 w 967"/>
                  <a:gd name="T5" fmla="*/ 483 h 966"/>
                  <a:gd name="T6" fmla="*/ 483 w 967"/>
                  <a:gd name="T7" fmla="*/ 0 h 966"/>
                  <a:gd name="T8" fmla="*/ 966 w 967"/>
                  <a:gd name="T9" fmla="*/ 483 h 966"/>
                  <a:gd name="T10" fmla="*/ 483 w 967"/>
                  <a:gd name="T11" fmla="*/ 965 h 966"/>
                  <a:gd name="T12" fmla="*/ 483 w 967"/>
                  <a:gd name="T13" fmla="*/ 69 h 966"/>
                  <a:gd name="T14" fmla="*/ 483 w 967"/>
                  <a:gd name="T15" fmla="*/ 69 h 966"/>
                  <a:gd name="T16" fmla="*/ 69 w 967"/>
                  <a:gd name="T17" fmla="*/ 483 h 966"/>
                  <a:gd name="T18" fmla="*/ 483 w 967"/>
                  <a:gd name="T19" fmla="*/ 896 h 966"/>
                  <a:gd name="T20" fmla="*/ 897 w 967"/>
                  <a:gd name="T21" fmla="*/ 483 h 966"/>
                  <a:gd name="T22" fmla="*/ 483 w 967"/>
                  <a:gd name="T23"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7" h="966">
                    <a:moveTo>
                      <a:pt x="483" y="965"/>
                    </a:moveTo>
                    <a:lnTo>
                      <a:pt x="483" y="965"/>
                    </a:lnTo>
                    <a:cubicBezTo>
                      <a:pt x="207" y="965"/>
                      <a:pt x="0" y="741"/>
                      <a:pt x="0" y="483"/>
                    </a:cubicBezTo>
                    <a:cubicBezTo>
                      <a:pt x="0" y="224"/>
                      <a:pt x="207" y="0"/>
                      <a:pt x="483" y="0"/>
                    </a:cubicBezTo>
                    <a:cubicBezTo>
                      <a:pt x="742" y="0"/>
                      <a:pt x="966" y="224"/>
                      <a:pt x="966" y="483"/>
                    </a:cubicBezTo>
                    <a:cubicBezTo>
                      <a:pt x="966" y="741"/>
                      <a:pt x="742" y="965"/>
                      <a:pt x="483" y="965"/>
                    </a:cubicBezTo>
                    <a:close/>
                    <a:moveTo>
                      <a:pt x="483" y="69"/>
                    </a:moveTo>
                    <a:lnTo>
                      <a:pt x="483" y="69"/>
                    </a:lnTo>
                    <a:cubicBezTo>
                      <a:pt x="259" y="69"/>
                      <a:pt x="69" y="259"/>
                      <a:pt x="69" y="483"/>
                    </a:cubicBezTo>
                    <a:cubicBezTo>
                      <a:pt x="69" y="707"/>
                      <a:pt x="259" y="896"/>
                      <a:pt x="483" y="896"/>
                    </a:cubicBezTo>
                    <a:cubicBezTo>
                      <a:pt x="708" y="896"/>
                      <a:pt x="897" y="707"/>
                      <a:pt x="897" y="483"/>
                    </a:cubicBezTo>
                    <a:cubicBezTo>
                      <a:pt x="897" y="259"/>
                      <a:pt x="708" y="69"/>
                      <a:pt x="483"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4" name="Freeform 28"/>
              <p:cNvSpPr>
                <a:spLocks noChangeArrowheads="1"/>
              </p:cNvSpPr>
              <p:nvPr/>
            </p:nvSpPr>
            <p:spPr bwMode="auto">
              <a:xfrm>
                <a:off x="4302708" y="1210753"/>
                <a:ext cx="135112" cy="135112"/>
              </a:xfrm>
              <a:custGeom>
                <a:avLst/>
                <a:gdLst>
                  <a:gd name="T0" fmla="*/ 258 w 518"/>
                  <a:gd name="T1" fmla="*/ 517 h 518"/>
                  <a:gd name="T2" fmla="*/ 258 w 518"/>
                  <a:gd name="T3" fmla="*/ 517 h 518"/>
                  <a:gd name="T4" fmla="*/ 0 w 518"/>
                  <a:gd name="T5" fmla="*/ 259 h 518"/>
                  <a:gd name="T6" fmla="*/ 258 w 518"/>
                  <a:gd name="T7" fmla="*/ 0 h 518"/>
                  <a:gd name="T8" fmla="*/ 517 w 518"/>
                  <a:gd name="T9" fmla="*/ 259 h 518"/>
                  <a:gd name="T10" fmla="*/ 258 w 518"/>
                  <a:gd name="T11" fmla="*/ 517 h 518"/>
                  <a:gd name="T12" fmla="*/ 258 w 518"/>
                  <a:gd name="T13" fmla="*/ 69 h 518"/>
                  <a:gd name="T14" fmla="*/ 258 w 518"/>
                  <a:gd name="T15" fmla="*/ 69 h 518"/>
                  <a:gd name="T16" fmla="*/ 69 w 518"/>
                  <a:gd name="T17" fmla="*/ 259 h 518"/>
                  <a:gd name="T18" fmla="*/ 258 w 518"/>
                  <a:gd name="T19" fmla="*/ 448 h 518"/>
                  <a:gd name="T20" fmla="*/ 448 w 518"/>
                  <a:gd name="T21" fmla="*/ 259 h 518"/>
                  <a:gd name="T22" fmla="*/ 258 w 518"/>
                  <a:gd name="T23" fmla="*/ 6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8" h="518">
                    <a:moveTo>
                      <a:pt x="258" y="517"/>
                    </a:moveTo>
                    <a:lnTo>
                      <a:pt x="258" y="517"/>
                    </a:lnTo>
                    <a:cubicBezTo>
                      <a:pt x="103" y="517"/>
                      <a:pt x="0" y="397"/>
                      <a:pt x="0" y="259"/>
                    </a:cubicBezTo>
                    <a:cubicBezTo>
                      <a:pt x="0" y="121"/>
                      <a:pt x="103" y="0"/>
                      <a:pt x="258" y="0"/>
                    </a:cubicBezTo>
                    <a:cubicBezTo>
                      <a:pt x="396" y="0"/>
                      <a:pt x="517" y="121"/>
                      <a:pt x="517" y="259"/>
                    </a:cubicBezTo>
                    <a:cubicBezTo>
                      <a:pt x="517" y="397"/>
                      <a:pt x="396" y="517"/>
                      <a:pt x="258" y="517"/>
                    </a:cubicBezTo>
                    <a:close/>
                    <a:moveTo>
                      <a:pt x="258" y="69"/>
                    </a:moveTo>
                    <a:lnTo>
                      <a:pt x="258" y="69"/>
                    </a:lnTo>
                    <a:cubicBezTo>
                      <a:pt x="155" y="69"/>
                      <a:pt x="69" y="156"/>
                      <a:pt x="69" y="259"/>
                    </a:cubicBezTo>
                    <a:cubicBezTo>
                      <a:pt x="69" y="362"/>
                      <a:pt x="155" y="448"/>
                      <a:pt x="258" y="448"/>
                    </a:cubicBezTo>
                    <a:cubicBezTo>
                      <a:pt x="362" y="448"/>
                      <a:pt x="448" y="362"/>
                      <a:pt x="448" y="259"/>
                    </a:cubicBezTo>
                    <a:cubicBezTo>
                      <a:pt x="448" y="156"/>
                      <a:pt x="362" y="69"/>
                      <a:pt x="258"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5" name="Freeform 29"/>
              <p:cNvSpPr>
                <a:spLocks noChangeArrowheads="1"/>
              </p:cNvSpPr>
              <p:nvPr/>
            </p:nvSpPr>
            <p:spPr bwMode="auto">
              <a:xfrm>
                <a:off x="4364241" y="1094117"/>
                <a:ext cx="18477" cy="361455"/>
              </a:xfrm>
              <a:custGeom>
                <a:avLst/>
                <a:gdLst>
                  <a:gd name="T0" fmla="*/ 35 w 70"/>
                  <a:gd name="T1" fmla="*/ 1379 h 1380"/>
                  <a:gd name="T2" fmla="*/ 35 w 70"/>
                  <a:gd name="T3" fmla="*/ 1379 h 1380"/>
                  <a:gd name="T4" fmla="*/ 0 w 70"/>
                  <a:gd name="T5" fmla="*/ 1344 h 1380"/>
                  <a:gd name="T6" fmla="*/ 0 w 70"/>
                  <a:gd name="T7" fmla="*/ 34 h 1380"/>
                  <a:gd name="T8" fmla="*/ 35 w 70"/>
                  <a:gd name="T9" fmla="*/ 0 h 1380"/>
                  <a:gd name="T10" fmla="*/ 69 w 70"/>
                  <a:gd name="T11" fmla="*/ 34 h 1380"/>
                  <a:gd name="T12" fmla="*/ 69 w 70"/>
                  <a:gd name="T13" fmla="*/ 1344 h 1380"/>
                  <a:gd name="T14" fmla="*/ 35 w 70"/>
                  <a:gd name="T15" fmla="*/ 1379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380">
                    <a:moveTo>
                      <a:pt x="35" y="1379"/>
                    </a:moveTo>
                    <a:lnTo>
                      <a:pt x="35" y="1379"/>
                    </a:lnTo>
                    <a:cubicBezTo>
                      <a:pt x="18" y="1379"/>
                      <a:pt x="0" y="1362"/>
                      <a:pt x="0" y="1344"/>
                    </a:cubicBezTo>
                    <a:cubicBezTo>
                      <a:pt x="0" y="34"/>
                      <a:pt x="0" y="34"/>
                      <a:pt x="0" y="34"/>
                    </a:cubicBezTo>
                    <a:cubicBezTo>
                      <a:pt x="0" y="17"/>
                      <a:pt x="18" y="0"/>
                      <a:pt x="35" y="0"/>
                    </a:cubicBezTo>
                    <a:cubicBezTo>
                      <a:pt x="52" y="0"/>
                      <a:pt x="69" y="17"/>
                      <a:pt x="69" y="34"/>
                    </a:cubicBezTo>
                    <a:cubicBezTo>
                      <a:pt x="69" y="1344"/>
                      <a:pt x="69" y="1344"/>
                      <a:pt x="69" y="1344"/>
                    </a:cubicBezTo>
                    <a:cubicBezTo>
                      <a:pt x="69" y="1362"/>
                      <a:pt x="52" y="1379"/>
                      <a:pt x="35" y="137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grpSp>
      </p:grpSp>
      <p:grpSp>
        <p:nvGrpSpPr>
          <p:cNvPr id="36" name="Группа 35"/>
          <p:cNvGrpSpPr/>
          <p:nvPr/>
        </p:nvGrpSpPr>
        <p:grpSpPr>
          <a:xfrm>
            <a:off x="11319310" y="359343"/>
            <a:ext cx="603183" cy="603183"/>
            <a:chOff x="8489482" y="269507"/>
            <a:chExt cx="452387" cy="452387"/>
          </a:xfrm>
        </p:grpSpPr>
        <p:sp>
          <p:nvSpPr>
            <p:cNvPr id="46" name="Овал 45"/>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47" name="TextBox 46"/>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10</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2916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1+#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8"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0-#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1+#ppt_w/2"/>
                                          </p:val>
                                        </p:tav>
                                        <p:tav tm="100000">
                                          <p:val>
                                            <p:strVal val="#ppt_x"/>
                                          </p:val>
                                        </p:tav>
                                      </p:tavLst>
                                    </p:anim>
                                    <p:anim calcmode="lin" valueType="num">
                                      <p:cBhvr additive="base">
                                        <p:cTn id="4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a:extLst>
              <a:ext uri="{FF2B5EF4-FFF2-40B4-BE49-F238E27FC236}">
                <a16:creationId xmlns:a16="http://schemas.microsoft.com/office/drawing/2014/main" id="{A0639E3F-B7B3-7699-DE98-E0FD44588E14}"/>
              </a:ext>
            </a:extLst>
          </p:cNvPr>
          <p:cNvPicPr>
            <a:picLocks noGrp="1" noChangeAspect="1"/>
          </p:cNvPicPr>
          <p:nvPr>
            <p:ph type="pic" sz="quarter" idx="10"/>
          </p:nvPr>
        </p:nvPicPr>
        <p:blipFill rotWithShape="1">
          <a:blip r:embed="rId2"/>
          <a:srcRect l="1" t="-14650" r="-66"/>
          <a:stretch/>
        </p:blipFill>
        <p:spPr>
          <a:xfrm>
            <a:off x="1" y="0"/>
            <a:ext cx="12199215" cy="6858000"/>
          </a:xfrm>
          <a:solidFill>
            <a:schemeClr val="bg1"/>
          </a:solidFill>
        </p:spPr>
      </p:pic>
    </p:spTree>
    <p:extLst>
      <p:ext uri="{BB962C8B-B14F-4D97-AF65-F5344CB8AC3E}">
        <p14:creationId xmlns:p14="http://schemas.microsoft.com/office/powerpoint/2010/main" val="4066846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2127505" cy="523220"/>
          </a:xfrm>
          <a:prstGeom prst="rect">
            <a:avLst/>
          </a:prstGeom>
          <a:noFill/>
        </p:spPr>
        <p:txBody>
          <a:bodyPr wrap="none" rtlCol="0">
            <a:spAutoFit/>
          </a:bodyPr>
          <a:lstStyle/>
          <a:p>
            <a:pPr lvl="0"/>
            <a:r>
              <a:rPr lang="de-DE" sz="2800" dirty="0">
                <a:solidFill>
                  <a:srgbClr val="383838"/>
                </a:solidFill>
                <a:latin typeface="Bebas Neue"/>
                <a:ea typeface="Bebas Neue"/>
                <a:cs typeface="Bebas Neue"/>
                <a:sym typeface="Bebas Neue"/>
              </a:rPr>
              <a:t>Docker Registry</a:t>
            </a:r>
            <a:endParaRPr lang="de-DE" sz="2800" dirty="0"/>
          </a:p>
        </p:txBody>
      </p:sp>
      <p:sp>
        <p:nvSpPr>
          <p:cNvPr id="8" name="TextBox 7"/>
          <p:cNvSpPr txBox="1"/>
          <p:nvPr/>
        </p:nvSpPr>
        <p:spPr>
          <a:xfrm>
            <a:off x="585050" y="3969308"/>
            <a:ext cx="2907958"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Einrichten eines Docker </a:t>
            </a:r>
            <a:r>
              <a:rPr lang="de-DE" sz="1333" kern="1200" dirty="0" err="1">
                <a:solidFill>
                  <a:srgbClr val="FFFFFF">
                    <a:lumMod val="50000"/>
                  </a:srgbClr>
                </a:solidFill>
                <a:latin typeface="Open Sans" charset="0"/>
                <a:ea typeface="Open Sans" charset="0"/>
                <a:cs typeface="Open Sans" charset="0"/>
              </a:rPr>
              <a:t>Registrys</a:t>
            </a:r>
            <a:endParaRPr lang="de-DE" sz="1333" kern="1200" dirty="0">
              <a:solidFill>
                <a:srgbClr val="FFFFFF">
                  <a:lumMod val="50000"/>
                </a:srgbClr>
              </a:solidFill>
              <a:latin typeface="Open Sans" charset="0"/>
              <a:ea typeface="Open Sans" charset="0"/>
              <a:cs typeface="Open Sans"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4" name="Bildplatzhalter 3">
            <a:extLst>
              <a:ext uri="{FF2B5EF4-FFF2-40B4-BE49-F238E27FC236}">
                <a16:creationId xmlns:a16="http://schemas.microsoft.com/office/drawing/2014/main" id="{4380FC3E-891E-F69E-C3CE-0C4520F9B42E}"/>
              </a:ext>
            </a:extLst>
          </p:cNvPr>
          <p:cNvPicPr>
            <a:picLocks noGrp="1" noChangeAspect="1"/>
          </p:cNvPicPr>
          <p:nvPr>
            <p:ph type="pic" sz="quarter" idx="10"/>
          </p:nvPr>
        </p:nvPicPr>
        <p:blipFill rotWithShape="1">
          <a:blip r:embed="rId2"/>
          <a:srcRect l="33108"/>
          <a:stretch/>
        </p:blipFill>
        <p:spPr>
          <a:xfrm>
            <a:off x="4702286" y="0"/>
            <a:ext cx="7489716" cy="6858000"/>
          </a:xfrm>
        </p:spPr>
      </p:pic>
    </p:spTree>
    <p:extLst>
      <p:ext uri="{BB962C8B-B14F-4D97-AF65-F5344CB8AC3E}">
        <p14:creationId xmlns:p14="http://schemas.microsoft.com/office/powerpoint/2010/main" val="52820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6" name="Bildplatzhalter 5">
            <a:extLst>
              <a:ext uri="{FF2B5EF4-FFF2-40B4-BE49-F238E27FC236}">
                <a16:creationId xmlns:a16="http://schemas.microsoft.com/office/drawing/2014/main" id="{4515BE05-DFC0-3E07-DD53-62269B3D8368}"/>
              </a:ext>
            </a:extLst>
          </p:cNvPr>
          <p:cNvPicPr>
            <a:picLocks noGrp="1" noChangeAspect="1"/>
          </p:cNvPicPr>
          <p:nvPr>
            <p:ph type="pic" sz="quarter" idx="10"/>
          </p:nvPr>
        </p:nvPicPr>
        <p:blipFill rotWithShape="1">
          <a:blip r:embed="rId2"/>
          <a:srcRect l="13394" t="-4233" r="12878" b="-6431"/>
          <a:stretch/>
        </p:blipFill>
        <p:spPr>
          <a:xfrm>
            <a:off x="6864083" y="1508787"/>
            <a:ext cx="5058409" cy="4648200"/>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9" name="Прямоугольник 8"/>
              <p:cNvSpPr/>
              <p:nvPr/>
            </p:nvSpPr>
            <p:spPr>
              <a:xfrm>
                <a:off x="1702833" y="1229730"/>
                <a:ext cx="360041" cy="284742"/>
              </a:xfrm>
              <a:prstGeom prst="rect">
                <a:avLst/>
              </a:prstGeom>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01</a:t>
                </a:r>
                <a:endParaRPr lang="ru-RU" sz="1867" kern="1200" dirty="0">
                  <a:ln w="0">
                    <a:noFill/>
                  </a:ln>
                  <a:solidFill>
                    <a:srgbClr val="F6B73A"/>
                  </a:solidFill>
                  <a:latin typeface="Bebas Neue" charset="0"/>
                  <a:ea typeface="Bebas Neue" charset="0"/>
                  <a:cs typeface="Bebas Neue" charset="0"/>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Zuerst folgt eine Anleitung an Befehlen die eingeben werden müssen damit ein Docker Registry gestartet werden kann.</a:t>
              </a:r>
            </a:p>
          </p:txBody>
        </p:sp>
        <p:sp>
          <p:nvSpPr>
            <p:cNvPr id="11" name="Прямоугольник 10"/>
            <p:cNvSpPr/>
            <p:nvPr/>
          </p:nvSpPr>
          <p:spPr>
            <a:xfrm>
              <a:off x="2339752" y="1229729"/>
              <a:ext cx="1296144"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Starten Registry</a:t>
              </a:r>
            </a:p>
          </p:txBody>
        </p:sp>
      </p:grpSp>
      <p:grpSp>
        <p:nvGrpSpPr>
          <p:cNvPr id="13" name="Группа 12"/>
          <p:cNvGrpSpPr/>
          <p:nvPr/>
        </p:nvGrpSpPr>
        <p:grpSpPr>
          <a:xfrm>
            <a:off x="2152792" y="3114639"/>
            <a:ext cx="4416489" cy="1006582"/>
            <a:chOff x="1614593" y="2335981"/>
            <a:chExt cx="3312367" cy="754937"/>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02</a:t>
              </a:r>
              <a:endParaRPr lang="ru-RU" sz="1867" kern="1200" dirty="0">
                <a:ln w="0">
                  <a:noFill/>
                </a:ln>
                <a:solidFill>
                  <a:srgbClr val="F6B73A"/>
                </a:solidFill>
                <a:latin typeface="Bebas Neue" charset="0"/>
                <a:ea typeface="Bebas Neue" charset="0"/>
                <a:cs typeface="Bebas Neue" charset="0"/>
              </a:endParaRPr>
            </a:p>
          </p:txBody>
        </p:sp>
        <p:sp>
          <p:nvSpPr>
            <p:cNvPr id="26" name="TextBox 25"/>
            <p:cNvSpPr txBox="1"/>
            <p:nvPr/>
          </p:nvSpPr>
          <p:spPr>
            <a:xfrm>
              <a:off x="2334672" y="2715766"/>
              <a:ext cx="2592288" cy="375152"/>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Im folgenden testen wir gemeinsam mittels vom letzten Tag gebauten Images die Registry aus.</a:t>
              </a:r>
            </a:p>
          </p:txBody>
        </p:sp>
        <p:sp>
          <p:nvSpPr>
            <p:cNvPr id="27" name="Прямоугольник 26"/>
            <p:cNvSpPr/>
            <p:nvPr/>
          </p:nvSpPr>
          <p:spPr>
            <a:xfrm>
              <a:off x="2334672" y="2434120"/>
              <a:ext cx="936105"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Austesten</a:t>
              </a:r>
            </a:p>
          </p:txBody>
        </p:sp>
      </p:grpSp>
      <p:grpSp>
        <p:nvGrpSpPr>
          <p:cNvPr id="14" name="Группа 13"/>
          <p:cNvGrpSpPr/>
          <p:nvPr/>
        </p:nvGrpSpPr>
        <p:grpSpPr>
          <a:xfrm>
            <a:off x="2152792" y="4735906"/>
            <a:ext cx="4416489" cy="1221961"/>
            <a:chOff x="1614593" y="3551930"/>
            <a:chExt cx="3312367" cy="916471"/>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9" name="Прямоугольник 28"/>
            <p:cNvSpPr/>
            <p:nvPr/>
          </p:nvSpPr>
          <p:spPr>
            <a:xfrm>
              <a:off x="1697753" y="3650070"/>
              <a:ext cx="360041" cy="284742"/>
            </a:xfrm>
            <a:prstGeom prst="rect">
              <a:avLst/>
            </a:prstGeom>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03</a:t>
              </a:r>
              <a:endParaRPr lang="ru-RU" sz="1867" kern="1200" dirty="0">
                <a:ln w="0">
                  <a:noFill/>
                </a:ln>
                <a:solidFill>
                  <a:srgbClr val="F6B73A"/>
                </a:solidFill>
                <a:latin typeface="Bebas Neue" charset="0"/>
                <a:ea typeface="Bebas Neue" charset="0"/>
                <a:cs typeface="Bebas Neue" charset="0"/>
              </a:endParaRPr>
            </a:p>
          </p:txBody>
        </p:sp>
        <p:sp>
          <p:nvSpPr>
            <p:cNvPr id="30" name="TextBox 29"/>
            <p:cNvSpPr txBox="1"/>
            <p:nvPr/>
          </p:nvSpPr>
          <p:spPr>
            <a:xfrm>
              <a:off x="2334672" y="3931715"/>
              <a:ext cx="2592288" cy="536686"/>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Zum Schluss folgen praktische Erklärungen wo genau </a:t>
              </a:r>
              <a:r>
                <a:rPr lang="de-DE" sz="933" kern="1200" dirty="0" err="1">
                  <a:solidFill>
                    <a:srgbClr val="FFFFFF">
                      <a:lumMod val="50000"/>
                    </a:srgbClr>
                  </a:solidFill>
                  <a:latin typeface="Open Sans" charset="0"/>
                  <a:ea typeface="Open Sans" charset="0"/>
                  <a:cs typeface="Open Sans" charset="0"/>
                </a:rPr>
                <a:t>Registrys</a:t>
              </a:r>
              <a:r>
                <a:rPr lang="de-DE" sz="933" kern="1200" dirty="0">
                  <a:solidFill>
                    <a:srgbClr val="FFFFFF">
                      <a:lumMod val="50000"/>
                    </a:srgbClr>
                  </a:solidFill>
                  <a:latin typeface="Open Sans" charset="0"/>
                  <a:ea typeface="Open Sans" charset="0"/>
                  <a:cs typeface="Open Sans" charset="0"/>
                </a:rPr>
                <a:t> zum Einsatz kommen und welche Vorteile für Unternehmen bestehen.</a:t>
              </a:r>
            </a:p>
          </p:txBody>
        </p:sp>
        <p:sp>
          <p:nvSpPr>
            <p:cNvPr id="31" name="Прямоугольник 30"/>
            <p:cNvSpPr/>
            <p:nvPr/>
          </p:nvSpPr>
          <p:spPr>
            <a:xfrm>
              <a:off x="2334671" y="3650069"/>
              <a:ext cx="1656185"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Praktische Erfahrungen</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3" name="TextBox 22"/>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13</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2736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83964" y="3090446"/>
            <a:ext cx="11824071"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run -d -p 5000:5000 --restart=always --name registry registry:2</a:t>
            </a:r>
            <a:endParaRPr kumimoji="0" lang="de-DE"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14</a:t>
              </a:r>
            </a:p>
          </p:txBody>
        </p:sp>
      </p:grpSp>
    </p:spTree>
    <p:extLst>
      <p:ext uri="{BB962C8B-B14F-4D97-AF65-F5344CB8AC3E}">
        <p14:creationId xmlns:p14="http://schemas.microsoft.com/office/powerpoint/2010/main" val="4138821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523801" y="3090446"/>
            <a:ext cx="11144397"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tag </a:t>
            </a:r>
            <a:r>
              <a:rPr kumimoji="0" lang="en-US" sz="38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Bencoepp</a:t>
            </a: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/flutter localhost:5000/</a:t>
            </a:r>
            <a:r>
              <a:rPr kumimoji="0" lang="en-US" sz="38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BencoeppFlutterTest</a:t>
            </a:r>
            <a:endParaRPr kumimoji="0" lang="de-DE"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15</a:t>
              </a:r>
            </a:p>
          </p:txBody>
        </p:sp>
      </p:grpSp>
    </p:spTree>
    <p:extLst>
      <p:ext uri="{BB962C8B-B14F-4D97-AF65-F5344CB8AC3E}">
        <p14:creationId xmlns:p14="http://schemas.microsoft.com/office/powerpoint/2010/main" val="808233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20818" y="3090446"/>
            <a:ext cx="8350363"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push localhost:5000/</a:t>
            </a:r>
            <a:r>
              <a:rPr kumimoji="0" lang="en-US" sz="38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BencoeppFlutterTest</a:t>
            </a:r>
            <a:endParaRPr kumimoji="0" lang="de-DE"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16</a:t>
              </a:r>
            </a:p>
          </p:txBody>
        </p:sp>
      </p:grpSp>
    </p:spTree>
    <p:extLst>
      <p:ext uri="{BB962C8B-B14F-4D97-AF65-F5344CB8AC3E}">
        <p14:creationId xmlns:p14="http://schemas.microsoft.com/office/powerpoint/2010/main" val="4086988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184238" y="2798058"/>
            <a:ext cx="9823523" cy="126188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image remove BENCOEPP/FLUTTER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docker image remove localhost:5000/BENCOEPPFLUTTERTEST</a:t>
            </a:r>
            <a:endParaRPr kumimoji="0" lang="de-DE"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17</a:t>
              </a:r>
            </a:p>
          </p:txBody>
        </p:sp>
      </p:grpSp>
    </p:spTree>
    <p:extLst>
      <p:ext uri="{BB962C8B-B14F-4D97-AF65-F5344CB8AC3E}">
        <p14:creationId xmlns:p14="http://schemas.microsoft.com/office/powerpoint/2010/main" val="3330321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895698" y="3090446"/>
            <a:ext cx="10400604"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 pull localhost:5000/BENCOEPPFLUTTERTEST –p 1200:1200</a:t>
            </a:r>
            <a:endParaRPr kumimoji="0" lang="de-DE" sz="38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18</a:t>
              </a:r>
            </a:p>
          </p:txBody>
        </p:sp>
      </p:grpSp>
    </p:spTree>
    <p:extLst>
      <p:ext uri="{BB962C8B-B14F-4D97-AF65-F5344CB8AC3E}">
        <p14:creationId xmlns:p14="http://schemas.microsoft.com/office/powerpoint/2010/main" val="2387374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Bildplatzhalter 23">
            <a:extLst>
              <a:ext uri="{FF2B5EF4-FFF2-40B4-BE49-F238E27FC236}">
                <a16:creationId xmlns:a16="http://schemas.microsoft.com/office/drawing/2014/main" id="{D3ED0C08-BDB2-443C-7F13-57AA33A074DF}"/>
              </a:ext>
            </a:extLst>
          </p:cNvPr>
          <p:cNvPicPr>
            <a:picLocks noGrp="1" noChangeAspect="1"/>
          </p:cNvPicPr>
          <p:nvPr>
            <p:ph type="pic" sz="quarter" idx="16"/>
          </p:nvPr>
        </p:nvPicPr>
        <p:blipFill rotWithShape="1">
          <a:blip r:embed="rId2"/>
          <a:srcRect l="-286" t="52" r="18727" b="52"/>
          <a:stretch/>
        </p:blipFill>
        <p:spPr>
          <a:xfrm>
            <a:off x="143339" y="164638"/>
            <a:ext cx="5856651" cy="6528725"/>
          </a:xfrm>
        </p:spPr>
      </p:pic>
      <p:pic>
        <p:nvPicPr>
          <p:cNvPr id="28" name="Bildplatzhalter 27">
            <a:extLst>
              <a:ext uri="{FF2B5EF4-FFF2-40B4-BE49-F238E27FC236}">
                <a16:creationId xmlns:a16="http://schemas.microsoft.com/office/drawing/2014/main" id="{6DC56841-813A-D39A-ED1D-2A15F909E57D}"/>
              </a:ext>
            </a:extLst>
          </p:cNvPr>
          <p:cNvPicPr>
            <a:picLocks noGrp="1" noChangeAspect="1"/>
          </p:cNvPicPr>
          <p:nvPr>
            <p:ph type="pic" sz="quarter" idx="17"/>
          </p:nvPr>
        </p:nvPicPr>
        <p:blipFill rotWithShape="1">
          <a:blip r:embed="rId3"/>
          <a:srcRect l="12043" r="12043"/>
          <a:stretch/>
        </p:blipFill>
        <p:spPr/>
      </p:pic>
      <p:pic>
        <p:nvPicPr>
          <p:cNvPr id="30" name="Bildplatzhalter 29">
            <a:extLst>
              <a:ext uri="{FF2B5EF4-FFF2-40B4-BE49-F238E27FC236}">
                <a16:creationId xmlns:a16="http://schemas.microsoft.com/office/drawing/2014/main" id="{4DBC6F4C-80AC-FC64-6988-FD41D09FA56A}"/>
              </a:ext>
            </a:extLst>
          </p:cNvPr>
          <p:cNvPicPr>
            <a:picLocks noGrp="1" noChangeAspect="1"/>
          </p:cNvPicPr>
          <p:nvPr>
            <p:ph type="pic" sz="quarter" idx="18"/>
          </p:nvPr>
        </p:nvPicPr>
        <p:blipFill rotWithShape="1">
          <a:blip r:embed="rId4"/>
          <a:srcRect t="-750" r="5671" b="750"/>
          <a:stretch/>
        </p:blipFill>
        <p:spPr>
          <a:xfrm>
            <a:off x="6139040" y="3525011"/>
            <a:ext cx="5856651" cy="3168352"/>
          </a:xfrm>
        </p:spPr>
      </p:pic>
      <p:grpSp>
        <p:nvGrpSpPr>
          <p:cNvPr id="12" name="Группа 11"/>
          <p:cNvGrpSpPr/>
          <p:nvPr/>
        </p:nvGrpSpPr>
        <p:grpSpPr>
          <a:xfrm>
            <a:off x="5135893" y="356659"/>
            <a:ext cx="696416" cy="696416"/>
            <a:chOff x="3851920" y="267494"/>
            <a:chExt cx="522312" cy="522312"/>
          </a:xfrm>
        </p:grpSpPr>
        <p:sp>
          <p:nvSpPr>
            <p:cNvPr id="5" name="Прямоугольник 4"/>
            <p:cNvSpPr/>
            <p:nvPr/>
          </p:nvSpPr>
          <p:spPr>
            <a:xfrm>
              <a:off x="3851920" y="26749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3971691" y="374762"/>
              <a:ext cx="282770" cy="284742"/>
            </a:xfrm>
            <a:prstGeom prst="rect">
              <a:avLst/>
            </a:prstGeom>
            <a:noFill/>
          </p:spPr>
          <p:txBody>
            <a:bodyPr wrap="none" rtlCol="0">
              <a:spAutoFit/>
            </a:bodyPr>
            <a:lstStyle/>
            <a:p>
              <a:pPr algn="ctr" defTabSz="914377">
                <a:buClrTx/>
              </a:pPr>
              <a:r>
                <a:rPr lang="en-US" sz="1867" kern="1200" dirty="0">
                  <a:solidFill>
                    <a:srgbClr val="FFFFFF"/>
                  </a:solidFill>
                  <a:latin typeface="Bebas Neue" charset="0"/>
                  <a:ea typeface="Bebas Neue" charset="0"/>
                  <a:cs typeface="Bebas Neue" charset="0"/>
                </a:rPr>
                <a:t>01</a:t>
              </a:r>
              <a:endParaRPr lang="ru-RU" sz="1867" kern="1200" dirty="0">
                <a:solidFill>
                  <a:srgbClr val="FFFFFF"/>
                </a:solidFill>
                <a:latin typeface="Bebas Neue" charset="0"/>
                <a:ea typeface="Bebas Neue" charset="0"/>
                <a:cs typeface="Bebas Neue" charset="0"/>
              </a:endParaRPr>
            </a:p>
          </p:txBody>
        </p:sp>
      </p:grpSp>
      <p:grpSp>
        <p:nvGrpSpPr>
          <p:cNvPr id="20" name="Группа 19"/>
          <p:cNvGrpSpPr/>
          <p:nvPr/>
        </p:nvGrpSpPr>
        <p:grpSpPr>
          <a:xfrm>
            <a:off x="11088555" y="380415"/>
            <a:ext cx="696416" cy="696416"/>
            <a:chOff x="8316416" y="285311"/>
            <a:chExt cx="522312" cy="522312"/>
          </a:xfrm>
        </p:grpSpPr>
        <p:sp>
          <p:nvSpPr>
            <p:cNvPr id="7" name="Прямоугольник 6"/>
            <p:cNvSpPr/>
            <p:nvPr/>
          </p:nvSpPr>
          <p:spPr>
            <a:xfrm>
              <a:off x="8316416" y="285311"/>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8436187" y="392579"/>
              <a:ext cx="282770" cy="284742"/>
            </a:xfrm>
            <a:prstGeom prst="rect">
              <a:avLst/>
            </a:prstGeom>
            <a:noFill/>
          </p:spPr>
          <p:txBody>
            <a:bodyPr wrap="none" rtlCol="0">
              <a:spAutoFit/>
            </a:bodyPr>
            <a:lstStyle/>
            <a:p>
              <a:pPr algn="ctr" defTabSz="914377">
                <a:buClrTx/>
              </a:pPr>
              <a:r>
                <a:rPr lang="en-US" sz="1867" kern="1200" dirty="0">
                  <a:solidFill>
                    <a:srgbClr val="FFFFFF"/>
                  </a:solidFill>
                  <a:latin typeface="Bebas Neue" charset="0"/>
                  <a:ea typeface="Bebas Neue" charset="0"/>
                  <a:cs typeface="Bebas Neue" charset="0"/>
                </a:rPr>
                <a:t>02</a:t>
              </a:r>
              <a:endParaRPr lang="ru-RU" sz="1867" kern="1200" dirty="0">
                <a:solidFill>
                  <a:srgbClr val="FFFFFF"/>
                </a:solidFill>
                <a:latin typeface="Bebas Neue" charset="0"/>
                <a:ea typeface="Bebas Neue" charset="0"/>
                <a:cs typeface="Bebas Neue" charset="0"/>
              </a:endParaRPr>
            </a:p>
          </p:txBody>
        </p:sp>
      </p:grpSp>
      <p:grpSp>
        <p:nvGrpSpPr>
          <p:cNvPr id="21" name="Группа 20"/>
          <p:cNvGrpSpPr/>
          <p:nvPr/>
        </p:nvGrpSpPr>
        <p:grpSpPr>
          <a:xfrm>
            <a:off x="11100435" y="3717032"/>
            <a:ext cx="696416" cy="696416"/>
            <a:chOff x="8325326" y="2787774"/>
            <a:chExt cx="522312" cy="522312"/>
          </a:xfrm>
        </p:grpSpPr>
        <p:sp>
          <p:nvSpPr>
            <p:cNvPr id="9" name="Прямоугольник 8"/>
            <p:cNvSpPr/>
            <p:nvPr/>
          </p:nvSpPr>
          <p:spPr>
            <a:xfrm>
              <a:off x="8325326" y="2787774"/>
              <a:ext cx="522312" cy="522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8445097" y="2895042"/>
              <a:ext cx="282770" cy="284742"/>
            </a:xfrm>
            <a:prstGeom prst="rect">
              <a:avLst/>
            </a:prstGeom>
            <a:noFill/>
          </p:spPr>
          <p:txBody>
            <a:bodyPr wrap="none" rtlCol="0">
              <a:spAutoFit/>
            </a:bodyPr>
            <a:lstStyle/>
            <a:p>
              <a:pPr algn="ctr" defTabSz="914377">
                <a:buClrTx/>
              </a:pPr>
              <a:r>
                <a:rPr lang="en-US" sz="1867" kern="1200" dirty="0">
                  <a:solidFill>
                    <a:srgbClr val="FFFFFF"/>
                  </a:solidFill>
                  <a:latin typeface="Bebas Neue" charset="0"/>
                  <a:ea typeface="Bebas Neue" charset="0"/>
                  <a:cs typeface="Bebas Neue" charset="0"/>
                </a:rPr>
                <a:t>03</a:t>
              </a:r>
              <a:endParaRPr lang="ru-RU" sz="1867" kern="1200" dirty="0">
                <a:solidFill>
                  <a:srgbClr val="FFFFFF"/>
                </a:solidFill>
                <a:latin typeface="Bebas Neue" charset="0"/>
                <a:ea typeface="Bebas Neue" charset="0"/>
                <a:cs typeface="Bebas Neue" charset="0"/>
              </a:endParaRPr>
            </a:p>
          </p:txBody>
        </p:sp>
      </p:grpSp>
      <p:grpSp>
        <p:nvGrpSpPr>
          <p:cNvPr id="11" name="Группа 10"/>
          <p:cNvGrpSpPr/>
          <p:nvPr/>
        </p:nvGrpSpPr>
        <p:grpSpPr>
          <a:xfrm>
            <a:off x="492065" y="5157196"/>
            <a:ext cx="4608512" cy="1091310"/>
            <a:chOff x="369049" y="3867894"/>
            <a:chExt cx="3456384" cy="818482"/>
          </a:xfrm>
        </p:grpSpPr>
        <p:sp>
          <p:nvSpPr>
            <p:cNvPr id="13" name="TextBox 12"/>
            <p:cNvSpPr txBox="1"/>
            <p:nvPr/>
          </p:nvSpPr>
          <p:spPr>
            <a:xfrm>
              <a:off x="369049" y="4182681"/>
              <a:ext cx="3456384" cy="503695"/>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Docker Hub ist die Standard Registry für alle Docker Images. Und wird von den </a:t>
              </a:r>
              <a:r>
                <a:rPr lang="de-DE" sz="867" kern="1200" dirty="0" err="1">
                  <a:solidFill>
                    <a:srgbClr val="FFFFFF"/>
                  </a:solidFill>
                  <a:latin typeface="Open Sans" charset="0"/>
                  <a:ea typeface="Open Sans" charset="0"/>
                  <a:cs typeface="Open Sans" charset="0"/>
                </a:rPr>
                <a:t>moisten</a:t>
              </a:r>
              <a:r>
                <a:rPr lang="de-DE" sz="867" kern="1200" dirty="0">
                  <a:solidFill>
                    <a:srgbClr val="FFFFFF"/>
                  </a:solidFill>
                  <a:latin typeface="Open Sans" charset="0"/>
                  <a:ea typeface="Open Sans" charset="0"/>
                  <a:cs typeface="Open Sans" charset="0"/>
                </a:rPr>
                <a:t> großen Software Herstellern verwendet um Ihre Images Benutzern zur </a:t>
              </a:r>
              <a:r>
                <a:rPr lang="de-DE" sz="867" kern="1200" dirty="0" err="1">
                  <a:solidFill>
                    <a:srgbClr val="FFFFFF"/>
                  </a:solidFill>
                  <a:latin typeface="Open Sans" charset="0"/>
                  <a:ea typeface="Open Sans" charset="0"/>
                  <a:cs typeface="Open Sans" charset="0"/>
                </a:rPr>
                <a:t>verfügung</a:t>
              </a:r>
              <a:r>
                <a:rPr lang="de-DE" sz="867" kern="1200" dirty="0">
                  <a:solidFill>
                    <a:srgbClr val="FFFFFF"/>
                  </a:solidFill>
                  <a:latin typeface="Open Sans" charset="0"/>
                  <a:ea typeface="Open Sans" charset="0"/>
                  <a:cs typeface="Open Sans" charset="0"/>
                </a:rPr>
                <a:t> zu stellen.</a:t>
              </a:r>
            </a:p>
          </p:txBody>
        </p:sp>
        <p:sp>
          <p:nvSpPr>
            <p:cNvPr id="14" name="TextBox 13"/>
            <p:cNvSpPr txBox="1"/>
            <p:nvPr/>
          </p:nvSpPr>
          <p:spPr>
            <a:xfrm>
              <a:off x="369049" y="3867894"/>
              <a:ext cx="762469" cy="269257"/>
            </a:xfrm>
            <a:prstGeom prst="rect">
              <a:avLst/>
            </a:prstGeom>
            <a:noFill/>
          </p:spPr>
          <p:txBody>
            <a:bodyPr wrap="none" rtlCol="0">
              <a:spAutoFit/>
            </a:bodyPr>
            <a:lstStyle/>
            <a:p>
              <a:pPr defTabSz="914377">
                <a:buClrTx/>
              </a:pPr>
              <a:r>
                <a:rPr lang="en-US" sz="1733" kern="1200" dirty="0">
                  <a:solidFill>
                    <a:srgbClr val="FFFFFF"/>
                  </a:solidFill>
                  <a:latin typeface="Bebas Neue" charset="0"/>
                  <a:ea typeface="Bebas Neue" charset="0"/>
                  <a:cs typeface="Bebas Neue" charset="0"/>
                </a:rPr>
                <a:t>Docker Hub</a:t>
              </a:r>
              <a:endParaRPr lang="ru-RU" sz="1733" kern="1200" dirty="0">
                <a:solidFill>
                  <a:srgbClr val="FFFFFF"/>
                </a:solidFill>
                <a:latin typeface="Bebas Neue" charset="0"/>
                <a:ea typeface="Bebas Neue" charset="0"/>
                <a:cs typeface="Bebas Neue" charset="0"/>
              </a:endParaRPr>
            </a:p>
          </p:txBody>
        </p:sp>
      </p:grpSp>
      <p:grpSp>
        <p:nvGrpSpPr>
          <p:cNvPr id="19" name="Группа 18"/>
          <p:cNvGrpSpPr/>
          <p:nvPr/>
        </p:nvGrpSpPr>
        <p:grpSpPr>
          <a:xfrm>
            <a:off x="6384032" y="1796820"/>
            <a:ext cx="4608512" cy="1291493"/>
            <a:chOff x="4788024" y="1347614"/>
            <a:chExt cx="3456384" cy="968619"/>
          </a:xfrm>
        </p:grpSpPr>
        <p:sp>
          <p:nvSpPr>
            <p:cNvPr id="15" name="TextBox 14"/>
            <p:cNvSpPr txBox="1"/>
            <p:nvPr/>
          </p:nvSpPr>
          <p:spPr>
            <a:xfrm>
              <a:off x="4788024" y="1662401"/>
              <a:ext cx="3456384" cy="653832"/>
            </a:xfrm>
            <a:prstGeom prst="rect">
              <a:avLst/>
            </a:prstGeom>
            <a:noFill/>
          </p:spPr>
          <p:txBody>
            <a:bodyPr wrap="square" rtlCol="0">
              <a:spAutoFit/>
            </a:bodyPr>
            <a:lstStyle/>
            <a:p>
              <a:pPr defTabSz="914377">
                <a:lnSpc>
                  <a:spcPct val="150000"/>
                </a:lnSpc>
                <a:buClrTx/>
              </a:pPr>
              <a:r>
                <a:rPr lang="de-DE" sz="867" kern="1200" dirty="0">
                  <a:solidFill>
                    <a:schemeClr val="tx1"/>
                  </a:solidFill>
                  <a:latin typeface="Open Sans" charset="0"/>
                  <a:ea typeface="Open Sans" charset="0"/>
                  <a:cs typeface="Open Sans" charset="0"/>
                </a:rPr>
                <a:t>Apache ist weit bekannt für ihre vielseitigen und weit verwendeten Software Lösungen. Sei es nun Apache </a:t>
              </a:r>
              <a:r>
                <a:rPr lang="de-DE" sz="867" kern="1200" dirty="0" err="1">
                  <a:solidFill>
                    <a:schemeClr val="tx1"/>
                  </a:solidFill>
                  <a:latin typeface="Open Sans" charset="0"/>
                  <a:ea typeface="Open Sans" charset="0"/>
                  <a:cs typeface="Open Sans" charset="0"/>
                </a:rPr>
                <a:t>Tomcat</a:t>
              </a:r>
              <a:r>
                <a:rPr lang="de-DE" sz="867" kern="1200" dirty="0">
                  <a:solidFill>
                    <a:schemeClr val="tx1"/>
                  </a:solidFill>
                  <a:latin typeface="Open Sans" charset="0"/>
                  <a:ea typeface="Open Sans" charset="0"/>
                  <a:cs typeface="Open Sans" charset="0"/>
                </a:rPr>
                <a:t>, Kafka oder Apache selber. Apache bietet verschiedene Möglichkeiten an mittels verschiedener </a:t>
              </a:r>
              <a:r>
                <a:rPr lang="de-DE" sz="867" kern="1200" dirty="0" err="1">
                  <a:solidFill>
                    <a:schemeClr val="tx1"/>
                  </a:solidFill>
                  <a:latin typeface="Open Sans" charset="0"/>
                  <a:ea typeface="Open Sans" charset="0"/>
                  <a:cs typeface="Open Sans" charset="0"/>
                </a:rPr>
                <a:t>Registrys</a:t>
              </a:r>
              <a:r>
                <a:rPr lang="de-DE" sz="867" kern="1200" dirty="0">
                  <a:solidFill>
                    <a:schemeClr val="tx1"/>
                  </a:solidFill>
                  <a:latin typeface="Open Sans" charset="0"/>
                  <a:ea typeface="Open Sans" charset="0"/>
                  <a:cs typeface="Open Sans" charset="0"/>
                </a:rPr>
                <a:t> an ihre Images zu kommen.</a:t>
              </a:r>
            </a:p>
          </p:txBody>
        </p:sp>
        <p:sp>
          <p:nvSpPr>
            <p:cNvPr id="16" name="TextBox 15"/>
            <p:cNvSpPr txBox="1"/>
            <p:nvPr/>
          </p:nvSpPr>
          <p:spPr>
            <a:xfrm>
              <a:off x="4788024" y="1347614"/>
              <a:ext cx="531636" cy="269257"/>
            </a:xfrm>
            <a:prstGeom prst="rect">
              <a:avLst/>
            </a:prstGeom>
            <a:noFill/>
          </p:spPr>
          <p:txBody>
            <a:bodyPr wrap="none" rtlCol="0">
              <a:spAutoFit/>
            </a:bodyPr>
            <a:lstStyle/>
            <a:p>
              <a:pPr defTabSz="914377">
                <a:buClrTx/>
              </a:pPr>
              <a:r>
                <a:rPr lang="en-US" sz="1733" kern="1200" dirty="0">
                  <a:solidFill>
                    <a:schemeClr val="tx1"/>
                  </a:solidFill>
                  <a:latin typeface="Bebas Neue" charset="0"/>
                  <a:ea typeface="Bebas Neue" charset="0"/>
                  <a:cs typeface="Bebas Neue" charset="0"/>
                </a:rPr>
                <a:t>Apache</a:t>
              </a:r>
              <a:endParaRPr lang="ru-RU" sz="1733" kern="1200" dirty="0">
                <a:solidFill>
                  <a:schemeClr val="tx1"/>
                </a:solidFill>
                <a:latin typeface="Bebas Neue" charset="0"/>
                <a:ea typeface="Bebas Neue" charset="0"/>
                <a:cs typeface="Bebas Neue" charset="0"/>
              </a:endParaRPr>
            </a:p>
          </p:txBody>
        </p:sp>
      </p:grpSp>
      <p:grpSp>
        <p:nvGrpSpPr>
          <p:cNvPr id="22" name="Группа 21"/>
          <p:cNvGrpSpPr/>
          <p:nvPr/>
        </p:nvGrpSpPr>
        <p:grpSpPr>
          <a:xfrm>
            <a:off x="6395611" y="5157196"/>
            <a:ext cx="4608512" cy="1091310"/>
            <a:chOff x="4796708" y="3867894"/>
            <a:chExt cx="3456384" cy="818482"/>
          </a:xfrm>
        </p:grpSpPr>
        <p:sp>
          <p:nvSpPr>
            <p:cNvPr id="17" name="TextBox 16"/>
            <p:cNvSpPr txBox="1"/>
            <p:nvPr/>
          </p:nvSpPr>
          <p:spPr>
            <a:xfrm>
              <a:off x="4796708" y="4182681"/>
              <a:ext cx="3456384" cy="503695"/>
            </a:xfrm>
            <a:prstGeom prst="rect">
              <a:avLst/>
            </a:prstGeom>
            <a:noFill/>
          </p:spPr>
          <p:txBody>
            <a:bodyPr wrap="square" rtlCol="0">
              <a:spAutoFit/>
            </a:bodyPr>
            <a:lstStyle/>
            <a:p>
              <a:pPr defTabSz="914377">
                <a:lnSpc>
                  <a:spcPct val="150000"/>
                </a:lnSpc>
                <a:buClrTx/>
              </a:pPr>
              <a:r>
                <a:rPr lang="de-DE" sz="867" kern="1200" dirty="0" err="1">
                  <a:solidFill>
                    <a:srgbClr val="FFFFFF"/>
                  </a:solidFill>
                  <a:latin typeface="Open Sans" charset="0"/>
                  <a:ea typeface="Open Sans" charset="0"/>
                  <a:cs typeface="Open Sans" charset="0"/>
                </a:rPr>
                <a:t>GitLab</a:t>
              </a:r>
              <a:r>
                <a:rPr lang="de-DE" sz="867" kern="1200" dirty="0">
                  <a:solidFill>
                    <a:srgbClr val="FFFFFF"/>
                  </a:solidFill>
                  <a:latin typeface="Open Sans" charset="0"/>
                  <a:ea typeface="Open Sans" charset="0"/>
                  <a:cs typeface="Open Sans" charset="0"/>
                </a:rPr>
                <a:t> bietet weitreichende Möglichkeiten an eigene </a:t>
              </a:r>
              <a:r>
                <a:rPr lang="de-DE" sz="867" kern="1200" dirty="0" err="1">
                  <a:solidFill>
                    <a:srgbClr val="FFFFFF"/>
                  </a:solidFill>
                  <a:latin typeface="Open Sans" charset="0"/>
                  <a:ea typeface="Open Sans" charset="0"/>
                  <a:cs typeface="Open Sans" charset="0"/>
                </a:rPr>
                <a:t>Registrys</a:t>
              </a:r>
              <a:r>
                <a:rPr lang="de-DE" sz="867" kern="1200" dirty="0">
                  <a:solidFill>
                    <a:srgbClr val="FFFFFF"/>
                  </a:solidFill>
                  <a:latin typeface="Open Sans" charset="0"/>
                  <a:ea typeface="Open Sans" charset="0"/>
                  <a:cs typeface="Open Sans" charset="0"/>
                </a:rPr>
                <a:t> aufzubauen und für das eigene Team zu benutzen. Selbst gehostete Instanzen von </a:t>
              </a:r>
              <a:r>
                <a:rPr lang="de-DE" sz="867" kern="1200" dirty="0" err="1">
                  <a:solidFill>
                    <a:srgbClr val="FFFFFF"/>
                  </a:solidFill>
                  <a:latin typeface="Open Sans" charset="0"/>
                  <a:ea typeface="Open Sans" charset="0"/>
                  <a:cs typeface="Open Sans" charset="0"/>
                </a:rPr>
                <a:t>GitLab</a:t>
              </a:r>
              <a:r>
                <a:rPr lang="de-DE" sz="867" kern="1200" dirty="0">
                  <a:solidFill>
                    <a:srgbClr val="FFFFFF"/>
                  </a:solidFill>
                  <a:latin typeface="Open Sans" charset="0"/>
                  <a:ea typeface="Open Sans" charset="0"/>
                  <a:cs typeface="Open Sans" charset="0"/>
                </a:rPr>
                <a:t> werden meistens mit dedizierten </a:t>
              </a:r>
              <a:r>
                <a:rPr lang="de-DE" sz="867" kern="1200" dirty="0" err="1">
                  <a:solidFill>
                    <a:srgbClr val="FFFFFF"/>
                  </a:solidFill>
                  <a:latin typeface="Open Sans" charset="0"/>
                  <a:ea typeface="Open Sans" charset="0"/>
                  <a:cs typeface="Open Sans" charset="0"/>
                </a:rPr>
                <a:t>Registrys</a:t>
              </a:r>
              <a:r>
                <a:rPr lang="de-DE" sz="867" kern="1200" dirty="0">
                  <a:solidFill>
                    <a:srgbClr val="FFFFFF"/>
                  </a:solidFill>
                  <a:latin typeface="Open Sans" charset="0"/>
                  <a:ea typeface="Open Sans" charset="0"/>
                  <a:cs typeface="Open Sans" charset="0"/>
                </a:rPr>
                <a:t> für Images ausgestattet.</a:t>
              </a:r>
            </a:p>
          </p:txBody>
        </p:sp>
        <p:sp>
          <p:nvSpPr>
            <p:cNvPr id="18" name="TextBox 17"/>
            <p:cNvSpPr txBox="1"/>
            <p:nvPr/>
          </p:nvSpPr>
          <p:spPr>
            <a:xfrm>
              <a:off x="4796708" y="3867894"/>
              <a:ext cx="488355" cy="269257"/>
            </a:xfrm>
            <a:prstGeom prst="rect">
              <a:avLst/>
            </a:prstGeom>
            <a:noFill/>
          </p:spPr>
          <p:txBody>
            <a:bodyPr wrap="none" rtlCol="0">
              <a:spAutoFit/>
            </a:bodyPr>
            <a:lstStyle/>
            <a:p>
              <a:pPr defTabSz="914377">
                <a:buClrTx/>
              </a:pPr>
              <a:r>
                <a:rPr lang="en-US" sz="1733" kern="1200" dirty="0">
                  <a:solidFill>
                    <a:srgbClr val="FFFFFF"/>
                  </a:solidFill>
                  <a:latin typeface="Bebas Neue" charset="0"/>
                  <a:ea typeface="Bebas Neue" charset="0"/>
                  <a:cs typeface="Bebas Neue" charset="0"/>
                </a:rPr>
                <a:t>GitLab</a:t>
              </a:r>
              <a:endParaRPr lang="ru-RU" sz="1733"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12036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268" y="167466"/>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7334783" y="2601831"/>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9623882" y="2979320"/>
            <a:ext cx="2152467"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Segoe UI Light" panose="020B0502040204020203" pitchFamily="34" charset="0"/>
                <a:cs typeface="Segoe UI Light" panose="020B0502040204020203" pitchFamily="34" charset="0"/>
              </a:rPr>
              <a:t>Cöppicus</a:t>
            </a:r>
            <a:endPar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6120233"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10045441" y="2654165"/>
            <a:ext cx="1533846" cy="336807"/>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a:t>
            </a:r>
          </a:p>
        </p:txBody>
      </p:sp>
      <p:sp>
        <p:nvSpPr>
          <p:cNvPr id="24" name="Rechteck 23">
            <a:extLst>
              <a:ext uri="{FF2B5EF4-FFF2-40B4-BE49-F238E27FC236}">
                <a16:creationId xmlns:a16="http://schemas.microsoft.com/office/drawing/2014/main" id="{74A49754-0790-4536-B23F-FF97519A95DE}"/>
              </a:ext>
            </a:extLst>
          </p:cNvPr>
          <p:cNvSpPr/>
          <p:nvPr/>
        </p:nvSpPr>
        <p:spPr>
          <a:xfrm>
            <a:off x="43196" y="236863"/>
            <a:ext cx="5497929"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Ihr Veranstalter</a:t>
            </a:r>
          </a:p>
        </p:txBody>
      </p:sp>
    </p:spTree>
    <p:extLst>
      <p:ext uri="{BB962C8B-B14F-4D97-AF65-F5344CB8AC3E}">
        <p14:creationId xmlns:p14="http://schemas.microsoft.com/office/powerpoint/2010/main" val="72730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a:extLst>
              <a:ext uri="{FF2B5EF4-FFF2-40B4-BE49-F238E27FC236}">
                <a16:creationId xmlns:a16="http://schemas.microsoft.com/office/drawing/2014/main" id="{F0B8279D-ACC3-04FC-6656-DD48457EDC19}"/>
              </a:ext>
            </a:extLst>
          </p:cNvPr>
          <p:cNvPicPr>
            <a:picLocks noGrp="1" noChangeAspect="1"/>
          </p:cNvPicPr>
          <p:nvPr>
            <p:ph type="pic" sz="quarter" idx="10"/>
          </p:nvPr>
        </p:nvPicPr>
        <p:blipFill rotWithShape="1">
          <a:blip r:embed="rId2"/>
          <a:srcRect l="6918" t="-7644" r="30598" b="-7173"/>
          <a:stretch/>
        </p:blipFill>
        <p:spPr>
          <a:xfrm>
            <a:off x="0" y="0"/>
            <a:ext cx="6096000" cy="6858000"/>
          </a:xfrm>
          <a:solidFill>
            <a:schemeClr val="bg1"/>
          </a:solidFill>
        </p:spPr>
      </p:pic>
      <p:grpSp>
        <p:nvGrpSpPr>
          <p:cNvPr id="2" name="Группа 1"/>
          <p:cNvGrpSpPr/>
          <p:nvPr/>
        </p:nvGrpSpPr>
        <p:grpSpPr>
          <a:xfrm>
            <a:off x="5039883" y="692696"/>
            <a:ext cx="4704523" cy="5472608"/>
            <a:chOff x="3779912" y="519522"/>
            <a:chExt cx="3528392" cy="4104456"/>
          </a:xfrm>
        </p:grpSpPr>
        <p:grpSp>
          <p:nvGrpSpPr>
            <p:cNvPr id="7" name="Группа 6"/>
            <p:cNvGrpSpPr/>
            <p:nvPr/>
          </p:nvGrpSpPr>
          <p:grpSpPr>
            <a:xfrm>
              <a:off x="3779912" y="519522"/>
              <a:ext cx="3528392" cy="4104456"/>
              <a:chOff x="3779912" y="519522"/>
              <a:chExt cx="3528392" cy="4104456"/>
            </a:xfrm>
          </p:grpSpPr>
          <p:sp>
            <p:nvSpPr>
              <p:cNvPr id="5" name="Прямоугольник 4"/>
              <p:cNvSpPr/>
              <p:nvPr/>
            </p:nvSpPr>
            <p:spPr>
              <a:xfrm>
                <a:off x="3923928" y="519522"/>
                <a:ext cx="3384376" cy="4104456"/>
              </a:xfrm>
              <a:prstGeom prst="rect">
                <a:avLst/>
              </a:prstGeom>
              <a:solidFill>
                <a:srgbClr val="1B1B1B"/>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Треугольник 5"/>
              <p:cNvSpPr/>
              <p:nvPr/>
            </p:nvSpPr>
            <p:spPr>
              <a:xfrm rot="16200000">
                <a:off x="3707904" y="771550"/>
                <a:ext cx="288032" cy="144016"/>
              </a:xfrm>
              <a:prstGeom prst="triangle">
                <a:avLst/>
              </a:prstGeom>
              <a:solidFill>
                <a:srgbClr val="1B1B1B"/>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sp>
          <p:nvSpPr>
            <p:cNvPr id="8" name="TextBox 7"/>
            <p:cNvSpPr txBox="1"/>
            <p:nvPr/>
          </p:nvSpPr>
          <p:spPr>
            <a:xfrm>
              <a:off x="4211960" y="1425050"/>
              <a:ext cx="2952328" cy="469985"/>
            </a:xfrm>
            <a:prstGeom prst="rect">
              <a:avLst/>
            </a:prstGeom>
            <a:noFill/>
          </p:spPr>
          <p:txBody>
            <a:bodyPr wrap="square" rtlCol="0">
              <a:spAutoFit/>
            </a:bodyPr>
            <a:lstStyle/>
            <a:p>
              <a:pPr defTabSz="914377">
                <a:lnSpc>
                  <a:spcPct val="150000"/>
                </a:lnSpc>
                <a:buClrTx/>
              </a:pPr>
              <a:r>
                <a:rPr lang="de-DE" sz="800" kern="1200" dirty="0">
                  <a:solidFill>
                    <a:srgbClr val="FFFFFF"/>
                  </a:solidFill>
                  <a:latin typeface="Open Sans" charset="0"/>
                  <a:ea typeface="Open Sans" charset="0"/>
                  <a:cs typeface="Open Sans" charset="0"/>
                </a:rPr>
                <a:t>Um Projekte für dieses Seminar, sowie eigene bereitzustellen wird </a:t>
              </a:r>
              <a:r>
                <a:rPr lang="de-DE" sz="800" kern="1200" dirty="0" err="1">
                  <a:solidFill>
                    <a:srgbClr val="FFFFFF"/>
                  </a:solidFill>
                  <a:latin typeface="Open Sans" charset="0"/>
                  <a:ea typeface="Open Sans" charset="0"/>
                  <a:cs typeface="Open Sans" charset="0"/>
                </a:rPr>
                <a:t>GitLabs</a:t>
              </a:r>
              <a:r>
                <a:rPr lang="de-DE" sz="800" kern="1200" dirty="0">
                  <a:solidFill>
                    <a:srgbClr val="FFFFFF"/>
                  </a:solidFill>
                  <a:latin typeface="Open Sans" charset="0"/>
                  <a:ea typeface="Open Sans" charset="0"/>
                  <a:cs typeface="Open Sans" charset="0"/>
                </a:rPr>
                <a:t> Docker Registry genutzt um alle Aspekte von Image Bereitstellung und Sicherung zu verwalten.</a:t>
              </a:r>
            </a:p>
          </p:txBody>
        </p:sp>
        <p:sp>
          <p:nvSpPr>
            <p:cNvPr id="9" name="TextBox 8"/>
            <p:cNvSpPr txBox="1"/>
            <p:nvPr/>
          </p:nvSpPr>
          <p:spPr>
            <a:xfrm>
              <a:off x="4211960" y="1059582"/>
              <a:ext cx="2330206" cy="377075"/>
            </a:xfrm>
            <a:prstGeom prst="rect">
              <a:avLst/>
            </a:prstGeom>
            <a:noFill/>
          </p:spPr>
          <p:txBody>
            <a:bodyPr wrap="none" rtlCol="0">
              <a:spAutoFit/>
            </a:bodyPr>
            <a:lstStyle/>
            <a:p>
              <a:pPr defTabSz="914377">
                <a:buClrTx/>
              </a:pPr>
              <a:r>
                <a:rPr lang="de-DE" sz="2667" kern="1200" dirty="0">
                  <a:solidFill>
                    <a:srgbClr val="FFFFFF"/>
                  </a:solidFill>
                  <a:latin typeface="Bebas Neue" charset="0"/>
                  <a:ea typeface="Bebas Neue" charset="0"/>
                  <a:cs typeface="Bebas Neue" charset="0"/>
                </a:rPr>
                <a:t>Persönliche Erfahrungen</a:t>
              </a:r>
            </a:p>
          </p:txBody>
        </p:sp>
        <p:grpSp>
          <p:nvGrpSpPr>
            <p:cNvPr id="10" name="Группа 9"/>
            <p:cNvGrpSpPr/>
            <p:nvPr/>
          </p:nvGrpSpPr>
          <p:grpSpPr>
            <a:xfrm>
              <a:off x="4295656" y="2249491"/>
              <a:ext cx="276344" cy="332801"/>
              <a:chOff x="4015760" y="1082748"/>
              <a:chExt cx="360496" cy="434145"/>
            </a:xfrm>
            <a:solidFill>
              <a:schemeClr val="tx1">
                <a:lumMod val="95000"/>
                <a:lumOff val="5000"/>
              </a:schemeClr>
            </a:solidFill>
          </p:grpSpPr>
          <p:sp>
            <p:nvSpPr>
              <p:cNvPr id="11" name="Freeform 25"/>
              <p:cNvSpPr>
                <a:spLocks noChangeArrowheads="1"/>
              </p:cNvSpPr>
              <p:nvPr/>
            </p:nvSpPr>
            <p:spPr bwMode="auto">
              <a:xfrm>
                <a:off x="4224111" y="1082748"/>
                <a:ext cx="146330" cy="99814"/>
              </a:xfrm>
              <a:custGeom>
                <a:avLst/>
                <a:gdLst>
                  <a:gd name="T0" fmla="*/ 214 w 667"/>
                  <a:gd name="T1" fmla="*/ 451 h 452"/>
                  <a:gd name="T2" fmla="*/ 214 w 667"/>
                  <a:gd name="T3" fmla="*/ 451 h 452"/>
                  <a:gd name="T4" fmla="*/ 214 w 667"/>
                  <a:gd name="T5" fmla="*/ 451 h 452"/>
                  <a:gd name="T6" fmla="*/ 24 w 667"/>
                  <a:gd name="T7" fmla="*/ 285 h 452"/>
                  <a:gd name="T8" fmla="*/ 24 w 667"/>
                  <a:gd name="T9" fmla="*/ 238 h 452"/>
                  <a:gd name="T10" fmla="*/ 190 w 667"/>
                  <a:gd name="T11" fmla="*/ 71 h 452"/>
                  <a:gd name="T12" fmla="*/ 381 w 667"/>
                  <a:gd name="T13" fmla="*/ 0 h 452"/>
                  <a:gd name="T14" fmla="*/ 666 w 667"/>
                  <a:gd name="T15" fmla="*/ 309 h 452"/>
                  <a:gd name="T16" fmla="*/ 666 w 667"/>
                  <a:gd name="T17" fmla="*/ 309 h 452"/>
                  <a:gd name="T18" fmla="*/ 618 w 667"/>
                  <a:gd name="T19" fmla="*/ 356 h 452"/>
                  <a:gd name="T20" fmla="*/ 571 w 667"/>
                  <a:gd name="T21" fmla="*/ 333 h 452"/>
                  <a:gd name="T22" fmla="*/ 523 w 667"/>
                  <a:gd name="T23" fmla="*/ 309 h 452"/>
                  <a:gd name="T24" fmla="*/ 381 w 667"/>
                  <a:gd name="T25" fmla="*/ 380 h 452"/>
                  <a:gd name="T26" fmla="*/ 214 w 667"/>
                  <a:gd name="T27" fmla="*/ 451 h 452"/>
                  <a:gd name="T28" fmla="*/ 119 w 667"/>
                  <a:gd name="T29" fmla="*/ 285 h 452"/>
                  <a:gd name="T30" fmla="*/ 119 w 667"/>
                  <a:gd name="T31" fmla="*/ 285 h 452"/>
                  <a:gd name="T32" fmla="*/ 214 w 667"/>
                  <a:gd name="T33" fmla="*/ 356 h 452"/>
                  <a:gd name="T34" fmla="*/ 333 w 667"/>
                  <a:gd name="T35" fmla="*/ 309 h 452"/>
                  <a:gd name="T36" fmla="*/ 523 w 667"/>
                  <a:gd name="T37" fmla="*/ 214 h 452"/>
                  <a:gd name="T38" fmla="*/ 381 w 667"/>
                  <a:gd name="T39" fmla="*/ 95 h 452"/>
                  <a:gd name="T40" fmla="*/ 262 w 667"/>
                  <a:gd name="T41" fmla="*/ 142 h 452"/>
                  <a:gd name="T42" fmla="*/ 119 w 667"/>
                  <a:gd name="T43" fmla="*/ 28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67" h="452">
                    <a:moveTo>
                      <a:pt x="214" y="451"/>
                    </a:moveTo>
                    <a:lnTo>
                      <a:pt x="214" y="451"/>
                    </a:lnTo>
                    <a:lnTo>
                      <a:pt x="214" y="451"/>
                    </a:lnTo>
                    <a:cubicBezTo>
                      <a:pt x="72" y="451"/>
                      <a:pt x="24" y="285"/>
                      <a:pt x="24" y="285"/>
                    </a:cubicBezTo>
                    <a:cubicBezTo>
                      <a:pt x="0" y="261"/>
                      <a:pt x="24" y="238"/>
                      <a:pt x="24" y="238"/>
                    </a:cubicBezTo>
                    <a:cubicBezTo>
                      <a:pt x="95" y="166"/>
                      <a:pt x="190" y="71"/>
                      <a:pt x="190" y="71"/>
                    </a:cubicBezTo>
                    <a:cubicBezTo>
                      <a:pt x="262" y="24"/>
                      <a:pt x="333" y="0"/>
                      <a:pt x="381" y="0"/>
                    </a:cubicBezTo>
                    <a:cubicBezTo>
                      <a:pt x="571" y="0"/>
                      <a:pt x="642" y="238"/>
                      <a:pt x="666" y="309"/>
                    </a:cubicBezTo>
                    <a:lnTo>
                      <a:pt x="666" y="309"/>
                    </a:lnTo>
                    <a:cubicBezTo>
                      <a:pt x="666" y="333"/>
                      <a:pt x="642" y="356"/>
                      <a:pt x="618" y="356"/>
                    </a:cubicBezTo>
                    <a:cubicBezTo>
                      <a:pt x="594" y="356"/>
                      <a:pt x="571" y="356"/>
                      <a:pt x="571" y="333"/>
                    </a:cubicBezTo>
                    <a:cubicBezTo>
                      <a:pt x="571" y="333"/>
                      <a:pt x="547" y="309"/>
                      <a:pt x="523" y="309"/>
                    </a:cubicBezTo>
                    <a:cubicBezTo>
                      <a:pt x="499" y="309"/>
                      <a:pt x="452" y="333"/>
                      <a:pt x="381" y="380"/>
                    </a:cubicBezTo>
                    <a:cubicBezTo>
                      <a:pt x="333" y="428"/>
                      <a:pt x="262" y="451"/>
                      <a:pt x="214" y="451"/>
                    </a:cubicBezTo>
                    <a:close/>
                    <a:moveTo>
                      <a:pt x="119" y="285"/>
                    </a:moveTo>
                    <a:lnTo>
                      <a:pt x="119" y="285"/>
                    </a:lnTo>
                    <a:cubicBezTo>
                      <a:pt x="143" y="309"/>
                      <a:pt x="167" y="356"/>
                      <a:pt x="214" y="356"/>
                    </a:cubicBezTo>
                    <a:cubicBezTo>
                      <a:pt x="238" y="356"/>
                      <a:pt x="285" y="333"/>
                      <a:pt x="333" y="309"/>
                    </a:cubicBezTo>
                    <a:cubicBezTo>
                      <a:pt x="404" y="261"/>
                      <a:pt x="476" y="214"/>
                      <a:pt x="523" y="214"/>
                    </a:cubicBezTo>
                    <a:cubicBezTo>
                      <a:pt x="499" y="166"/>
                      <a:pt x="452" y="95"/>
                      <a:pt x="381" y="95"/>
                    </a:cubicBezTo>
                    <a:cubicBezTo>
                      <a:pt x="357" y="95"/>
                      <a:pt x="309" y="119"/>
                      <a:pt x="262" y="142"/>
                    </a:cubicBezTo>
                    <a:cubicBezTo>
                      <a:pt x="262" y="142"/>
                      <a:pt x="190" y="214"/>
                      <a:pt x="119" y="28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2" name="Freeform 26"/>
              <p:cNvSpPr>
                <a:spLocks noChangeArrowheads="1"/>
              </p:cNvSpPr>
              <p:nvPr/>
            </p:nvSpPr>
            <p:spPr bwMode="auto">
              <a:xfrm>
                <a:off x="4015760" y="1093407"/>
                <a:ext cx="203506" cy="136640"/>
              </a:xfrm>
              <a:custGeom>
                <a:avLst/>
                <a:gdLst>
                  <a:gd name="T0" fmla="*/ 642 w 928"/>
                  <a:gd name="T1" fmla="*/ 619 h 620"/>
                  <a:gd name="T2" fmla="*/ 642 w 928"/>
                  <a:gd name="T3" fmla="*/ 619 h 620"/>
                  <a:gd name="T4" fmla="*/ 404 w 928"/>
                  <a:gd name="T5" fmla="*/ 547 h 620"/>
                  <a:gd name="T6" fmla="*/ 167 w 928"/>
                  <a:gd name="T7" fmla="*/ 428 h 620"/>
                  <a:gd name="T8" fmla="*/ 95 w 928"/>
                  <a:gd name="T9" fmla="*/ 476 h 620"/>
                  <a:gd name="T10" fmla="*/ 24 w 928"/>
                  <a:gd name="T11" fmla="*/ 499 h 620"/>
                  <a:gd name="T12" fmla="*/ 0 w 928"/>
                  <a:gd name="T13" fmla="*/ 452 h 620"/>
                  <a:gd name="T14" fmla="*/ 380 w 928"/>
                  <a:gd name="T15" fmla="*/ 0 h 620"/>
                  <a:gd name="T16" fmla="*/ 665 w 928"/>
                  <a:gd name="T17" fmla="*/ 119 h 620"/>
                  <a:gd name="T18" fmla="*/ 927 w 928"/>
                  <a:gd name="T19" fmla="*/ 357 h 620"/>
                  <a:gd name="T20" fmla="*/ 927 w 928"/>
                  <a:gd name="T21" fmla="*/ 404 h 620"/>
                  <a:gd name="T22" fmla="*/ 642 w 928"/>
                  <a:gd name="T23" fmla="*/ 619 h 620"/>
                  <a:gd name="T24" fmla="*/ 167 w 928"/>
                  <a:gd name="T25" fmla="*/ 333 h 620"/>
                  <a:gd name="T26" fmla="*/ 167 w 928"/>
                  <a:gd name="T27" fmla="*/ 333 h 620"/>
                  <a:gd name="T28" fmla="*/ 452 w 928"/>
                  <a:gd name="T29" fmla="*/ 452 h 620"/>
                  <a:gd name="T30" fmla="*/ 642 w 928"/>
                  <a:gd name="T31" fmla="*/ 523 h 620"/>
                  <a:gd name="T32" fmla="*/ 832 w 928"/>
                  <a:gd name="T33" fmla="*/ 404 h 620"/>
                  <a:gd name="T34" fmla="*/ 594 w 928"/>
                  <a:gd name="T35" fmla="*/ 191 h 620"/>
                  <a:gd name="T36" fmla="*/ 380 w 928"/>
                  <a:gd name="T37" fmla="*/ 95 h 620"/>
                  <a:gd name="T38" fmla="*/ 119 w 928"/>
                  <a:gd name="T39" fmla="*/ 357 h 620"/>
                  <a:gd name="T40" fmla="*/ 167 w 928"/>
                  <a:gd name="T41" fmla="*/ 33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8" h="620">
                    <a:moveTo>
                      <a:pt x="642" y="619"/>
                    </a:moveTo>
                    <a:lnTo>
                      <a:pt x="642" y="619"/>
                    </a:lnTo>
                    <a:cubicBezTo>
                      <a:pt x="570" y="619"/>
                      <a:pt x="499" y="594"/>
                      <a:pt x="404" y="547"/>
                    </a:cubicBezTo>
                    <a:cubicBezTo>
                      <a:pt x="285" y="452"/>
                      <a:pt x="214" y="428"/>
                      <a:pt x="167" y="428"/>
                    </a:cubicBezTo>
                    <a:cubicBezTo>
                      <a:pt x="95" y="428"/>
                      <a:pt x="95" y="476"/>
                      <a:pt x="95" y="476"/>
                    </a:cubicBezTo>
                    <a:cubicBezTo>
                      <a:pt x="71" y="499"/>
                      <a:pt x="48" y="523"/>
                      <a:pt x="24" y="499"/>
                    </a:cubicBezTo>
                    <a:cubicBezTo>
                      <a:pt x="0" y="499"/>
                      <a:pt x="0" y="476"/>
                      <a:pt x="0" y="452"/>
                    </a:cubicBezTo>
                    <a:cubicBezTo>
                      <a:pt x="0" y="428"/>
                      <a:pt x="95" y="0"/>
                      <a:pt x="380" y="0"/>
                    </a:cubicBezTo>
                    <a:cubicBezTo>
                      <a:pt x="475" y="0"/>
                      <a:pt x="570" y="24"/>
                      <a:pt x="665" y="119"/>
                    </a:cubicBezTo>
                    <a:cubicBezTo>
                      <a:pt x="665" y="119"/>
                      <a:pt x="808" y="238"/>
                      <a:pt x="927" y="357"/>
                    </a:cubicBezTo>
                    <a:cubicBezTo>
                      <a:pt x="927" y="357"/>
                      <a:pt x="927" y="381"/>
                      <a:pt x="927" y="404"/>
                    </a:cubicBezTo>
                    <a:cubicBezTo>
                      <a:pt x="927" y="404"/>
                      <a:pt x="855" y="619"/>
                      <a:pt x="642" y="619"/>
                    </a:cubicBezTo>
                    <a:close/>
                    <a:moveTo>
                      <a:pt x="167" y="333"/>
                    </a:moveTo>
                    <a:lnTo>
                      <a:pt x="167" y="333"/>
                    </a:lnTo>
                    <a:cubicBezTo>
                      <a:pt x="238" y="333"/>
                      <a:pt x="333" y="381"/>
                      <a:pt x="452" y="452"/>
                    </a:cubicBezTo>
                    <a:cubicBezTo>
                      <a:pt x="523" y="499"/>
                      <a:pt x="594" y="523"/>
                      <a:pt x="642" y="523"/>
                    </a:cubicBezTo>
                    <a:cubicBezTo>
                      <a:pt x="737" y="523"/>
                      <a:pt x="808" y="452"/>
                      <a:pt x="832" y="404"/>
                    </a:cubicBezTo>
                    <a:cubicBezTo>
                      <a:pt x="713" y="286"/>
                      <a:pt x="594" y="191"/>
                      <a:pt x="594" y="191"/>
                    </a:cubicBezTo>
                    <a:cubicBezTo>
                      <a:pt x="523" y="119"/>
                      <a:pt x="452" y="95"/>
                      <a:pt x="380" y="95"/>
                    </a:cubicBezTo>
                    <a:cubicBezTo>
                      <a:pt x="262" y="95"/>
                      <a:pt x="167" y="238"/>
                      <a:pt x="119" y="357"/>
                    </a:cubicBezTo>
                    <a:cubicBezTo>
                      <a:pt x="143" y="333"/>
                      <a:pt x="143" y="333"/>
                      <a:pt x="167" y="33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3" name="Freeform 27"/>
              <p:cNvSpPr>
                <a:spLocks noChangeArrowheads="1"/>
              </p:cNvSpPr>
              <p:nvPr/>
            </p:nvSpPr>
            <p:spPr bwMode="auto">
              <a:xfrm>
                <a:off x="4188255" y="1124418"/>
                <a:ext cx="67835" cy="177341"/>
              </a:xfrm>
              <a:custGeom>
                <a:avLst/>
                <a:gdLst>
                  <a:gd name="T0" fmla="*/ 238 w 310"/>
                  <a:gd name="T1" fmla="*/ 808 h 809"/>
                  <a:gd name="T2" fmla="*/ 238 w 310"/>
                  <a:gd name="T3" fmla="*/ 808 h 809"/>
                  <a:gd name="T4" fmla="*/ 214 w 310"/>
                  <a:gd name="T5" fmla="*/ 784 h 809"/>
                  <a:gd name="T6" fmla="*/ 119 w 310"/>
                  <a:gd name="T7" fmla="*/ 48 h 809"/>
                  <a:gd name="T8" fmla="*/ 190 w 310"/>
                  <a:gd name="T9" fmla="*/ 0 h 809"/>
                  <a:gd name="T10" fmla="*/ 214 w 310"/>
                  <a:gd name="T11" fmla="*/ 71 h 809"/>
                  <a:gd name="T12" fmla="*/ 285 w 310"/>
                  <a:gd name="T13" fmla="*/ 736 h 809"/>
                  <a:gd name="T14" fmla="*/ 285 w 310"/>
                  <a:gd name="T15" fmla="*/ 808 h 809"/>
                  <a:gd name="T16" fmla="*/ 238 w 310"/>
                  <a:gd name="T17" fmla="*/ 808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809">
                    <a:moveTo>
                      <a:pt x="238" y="808"/>
                    </a:moveTo>
                    <a:lnTo>
                      <a:pt x="238" y="808"/>
                    </a:lnTo>
                    <a:cubicBezTo>
                      <a:pt x="238" y="808"/>
                      <a:pt x="214" y="808"/>
                      <a:pt x="214" y="784"/>
                    </a:cubicBezTo>
                    <a:cubicBezTo>
                      <a:pt x="0" y="546"/>
                      <a:pt x="119" y="71"/>
                      <a:pt x="119" y="48"/>
                    </a:cubicBezTo>
                    <a:cubicBezTo>
                      <a:pt x="143" y="24"/>
                      <a:pt x="166" y="0"/>
                      <a:pt x="190" y="0"/>
                    </a:cubicBezTo>
                    <a:cubicBezTo>
                      <a:pt x="214" y="0"/>
                      <a:pt x="214" y="24"/>
                      <a:pt x="214" y="71"/>
                    </a:cubicBezTo>
                    <a:cubicBezTo>
                      <a:pt x="214" y="71"/>
                      <a:pt x="119" y="523"/>
                      <a:pt x="285" y="736"/>
                    </a:cubicBezTo>
                    <a:cubicBezTo>
                      <a:pt x="309" y="761"/>
                      <a:pt x="285" y="784"/>
                      <a:pt x="285" y="808"/>
                    </a:cubicBezTo>
                    <a:cubicBezTo>
                      <a:pt x="261" y="808"/>
                      <a:pt x="261" y="808"/>
                      <a:pt x="238" y="808"/>
                    </a:cubicBezTo>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4" name="Freeform 28"/>
              <p:cNvSpPr>
                <a:spLocks noChangeArrowheads="1"/>
              </p:cNvSpPr>
              <p:nvPr/>
            </p:nvSpPr>
            <p:spPr bwMode="auto">
              <a:xfrm>
                <a:off x="4099101" y="1281408"/>
                <a:ext cx="277155" cy="235485"/>
              </a:xfrm>
              <a:custGeom>
                <a:avLst/>
                <a:gdLst>
                  <a:gd name="T0" fmla="*/ 903 w 1260"/>
                  <a:gd name="T1" fmla="*/ 1069 h 1070"/>
                  <a:gd name="T2" fmla="*/ 903 w 1260"/>
                  <a:gd name="T3" fmla="*/ 1069 h 1070"/>
                  <a:gd name="T4" fmla="*/ 333 w 1260"/>
                  <a:gd name="T5" fmla="*/ 1069 h 1070"/>
                  <a:gd name="T6" fmla="*/ 119 w 1260"/>
                  <a:gd name="T7" fmla="*/ 878 h 1070"/>
                  <a:gd name="T8" fmla="*/ 0 w 1260"/>
                  <a:gd name="T9" fmla="*/ 285 h 1070"/>
                  <a:gd name="T10" fmla="*/ 48 w 1260"/>
                  <a:gd name="T11" fmla="*/ 71 h 1070"/>
                  <a:gd name="T12" fmla="*/ 214 w 1260"/>
                  <a:gd name="T13" fmla="*/ 0 h 1070"/>
                  <a:gd name="T14" fmla="*/ 1022 w 1260"/>
                  <a:gd name="T15" fmla="*/ 0 h 1070"/>
                  <a:gd name="T16" fmla="*/ 1188 w 1260"/>
                  <a:gd name="T17" fmla="*/ 71 h 1070"/>
                  <a:gd name="T18" fmla="*/ 1259 w 1260"/>
                  <a:gd name="T19" fmla="*/ 285 h 1070"/>
                  <a:gd name="T20" fmla="*/ 1141 w 1260"/>
                  <a:gd name="T21" fmla="*/ 878 h 1070"/>
                  <a:gd name="T22" fmla="*/ 903 w 1260"/>
                  <a:gd name="T23" fmla="*/ 1069 h 1070"/>
                  <a:gd name="T24" fmla="*/ 214 w 1260"/>
                  <a:gd name="T25" fmla="*/ 95 h 1070"/>
                  <a:gd name="T26" fmla="*/ 214 w 1260"/>
                  <a:gd name="T27" fmla="*/ 95 h 1070"/>
                  <a:gd name="T28" fmla="*/ 143 w 1260"/>
                  <a:gd name="T29" fmla="*/ 143 h 1070"/>
                  <a:gd name="T30" fmla="*/ 95 w 1260"/>
                  <a:gd name="T31" fmla="*/ 261 h 1070"/>
                  <a:gd name="T32" fmla="*/ 214 w 1260"/>
                  <a:gd name="T33" fmla="*/ 855 h 1070"/>
                  <a:gd name="T34" fmla="*/ 333 w 1260"/>
                  <a:gd name="T35" fmla="*/ 974 h 1070"/>
                  <a:gd name="T36" fmla="*/ 903 w 1260"/>
                  <a:gd name="T37" fmla="*/ 974 h 1070"/>
                  <a:gd name="T38" fmla="*/ 1046 w 1260"/>
                  <a:gd name="T39" fmla="*/ 855 h 1070"/>
                  <a:gd name="T40" fmla="*/ 1164 w 1260"/>
                  <a:gd name="T41" fmla="*/ 261 h 1070"/>
                  <a:gd name="T42" fmla="*/ 1117 w 1260"/>
                  <a:gd name="T43" fmla="*/ 143 h 1070"/>
                  <a:gd name="T44" fmla="*/ 1022 w 1260"/>
                  <a:gd name="T45" fmla="*/ 95 h 1070"/>
                  <a:gd name="T46" fmla="*/ 214 w 1260"/>
                  <a:gd name="T47" fmla="*/ 95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0" h="1070">
                    <a:moveTo>
                      <a:pt x="903" y="1069"/>
                    </a:moveTo>
                    <a:lnTo>
                      <a:pt x="903" y="1069"/>
                    </a:lnTo>
                    <a:cubicBezTo>
                      <a:pt x="333" y="1069"/>
                      <a:pt x="333" y="1069"/>
                      <a:pt x="333" y="1069"/>
                    </a:cubicBezTo>
                    <a:cubicBezTo>
                      <a:pt x="238" y="1069"/>
                      <a:pt x="143" y="998"/>
                      <a:pt x="119" y="878"/>
                    </a:cubicBezTo>
                    <a:cubicBezTo>
                      <a:pt x="0" y="285"/>
                      <a:pt x="0" y="285"/>
                      <a:pt x="0" y="285"/>
                    </a:cubicBezTo>
                    <a:cubicBezTo>
                      <a:pt x="0" y="213"/>
                      <a:pt x="24" y="143"/>
                      <a:pt x="48" y="71"/>
                    </a:cubicBezTo>
                    <a:cubicBezTo>
                      <a:pt x="95" y="23"/>
                      <a:pt x="167" y="0"/>
                      <a:pt x="214" y="0"/>
                    </a:cubicBezTo>
                    <a:cubicBezTo>
                      <a:pt x="1022" y="0"/>
                      <a:pt x="1022" y="0"/>
                      <a:pt x="1022" y="0"/>
                    </a:cubicBezTo>
                    <a:cubicBezTo>
                      <a:pt x="1093" y="0"/>
                      <a:pt x="1141" y="23"/>
                      <a:pt x="1188" y="71"/>
                    </a:cubicBezTo>
                    <a:cubicBezTo>
                      <a:pt x="1236" y="143"/>
                      <a:pt x="1259" y="213"/>
                      <a:pt x="1259" y="285"/>
                    </a:cubicBezTo>
                    <a:cubicBezTo>
                      <a:pt x="1141" y="878"/>
                      <a:pt x="1141" y="878"/>
                      <a:pt x="1141" y="878"/>
                    </a:cubicBezTo>
                    <a:cubicBezTo>
                      <a:pt x="1117" y="998"/>
                      <a:pt x="1022" y="1069"/>
                      <a:pt x="903" y="1069"/>
                    </a:cubicBezTo>
                    <a:close/>
                    <a:moveTo>
                      <a:pt x="214" y="95"/>
                    </a:moveTo>
                    <a:lnTo>
                      <a:pt x="214" y="95"/>
                    </a:lnTo>
                    <a:cubicBezTo>
                      <a:pt x="190" y="95"/>
                      <a:pt x="167" y="118"/>
                      <a:pt x="143" y="143"/>
                    </a:cubicBezTo>
                    <a:cubicBezTo>
                      <a:pt x="95" y="166"/>
                      <a:pt x="95" y="213"/>
                      <a:pt x="95" y="261"/>
                    </a:cubicBezTo>
                    <a:cubicBezTo>
                      <a:pt x="214" y="855"/>
                      <a:pt x="214" y="855"/>
                      <a:pt x="214" y="855"/>
                    </a:cubicBezTo>
                    <a:cubicBezTo>
                      <a:pt x="214" y="926"/>
                      <a:pt x="285" y="974"/>
                      <a:pt x="333" y="974"/>
                    </a:cubicBezTo>
                    <a:cubicBezTo>
                      <a:pt x="903" y="974"/>
                      <a:pt x="903" y="974"/>
                      <a:pt x="903" y="974"/>
                    </a:cubicBezTo>
                    <a:cubicBezTo>
                      <a:pt x="974" y="974"/>
                      <a:pt x="1022" y="926"/>
                      <a:pt x="1046" y="855"/>
                    </a:cubicBezTo>
                    <a:cubicBezTo>
                      <a:pt x="1164" y="261"/>
                      <a:pt x="1164" y="261"/>
                      <a:pt x="1164" y="261"/>
                    </a:cubicBezTo>
                    <a:cubicBezTo>
                      <a:pt x="1164" y="213"/>
                      <a:pt x="1141" y="166"/>
                      <a:pt x="1117" y="143"/>
                    </a:cubicBezTo>
                    <a:cubicBezTo>
                      <a:pt x="1093" y="118"/>
                      <a:pt x="1069" y="95"/>
                      <a:pt x="1022" y="95"/>
                    </a:cubicBezTo>
                    <a:lnTo>
                      <a:pt x="214" y="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5" name="Freeform 29"/>
              <p:cNvSpPr>
                <a:spLocks noChangeArrowheads="1"/>
              </p:cNvSpPr>
              <p:nvPr/>
            </p:nvSpPr>
            <p:spPr bwMode="auto">
              <a:xfrm>
                <a:off x="4103946" y="1349243"/>
                <a:ext cx="261650" cy="21320"/>
              </a:xfrm>
              <a:custGeom>
                <a:avLst/>
                <a:gdLst>
                  <a:gd name="T0" fmla="*/ 1140 w 1189"/>
                  <a:gd name="T1" fmla="*/ 95 h 96"/>
                  <a:gd name="T2" fmla="*/ 1140 w 1189"/>
                  <a:gd name="T3" fmla="*/ 95 h 96"/>
                  <a:gd name="T4" fmla="*/ 48 w 1189"/>
                  <a:gd name="T5" fmla="*/ 95 h 96"/>
                  <a:gd name="T6" fmla="*/ 0 w 1189"/>
                  <a:gd name="T7" fmla="*/ 48 h 96"/>
                  <a:gd name="T8" fmla="*/ 48 w 1189"/>
                  <a:gd name="T9" fmla="*/ 0 h 96"/>
                  <a:gd name="T10" fmla="*/ 1140 w 1189"/>
                  <a:gd name="T11" fmla="*/ 0 h 96"/>
                  <a:gd name="T12" fmla="*/ 1188 w 1189"/>
                  <a:gd name="T13" fmla="*/ 48 h 96"/>
                  <a:gd name="T14" fmla="*/ 1140 w 1189"/>
                  <a:gd name="T15" fmla="*/ 95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9" h="96">
                    <a:moveTo>
                      <a:pt x="1140" y="95"/>
                    </a:moveTo>
                    <a:lnTo>
                      <a:pt x="1140" y="95"/>
                    </a:lnTo>
                    <a:cubicBezTo>
                      <a:pt x="48" y="95"/>
                      <a:pt x="48" y="95"/>
                      <a:pt x="48" y="95"/>
                    </a:cubicBezTo>
                    <a:cubicBezTo>
                      <a:pt x="24" y="95"/>
                      <a:pt x="0" y="72"/>
                      <a:pt x="0" y="48"/>
                    </a:cubicBezTo>
                    <a:cubicBezTo>
                      <a:pt x="0" y="25"/>
                      <a:pt x="24" y="0"/>
                      <a:pt x="48" y="0"/>
                    </a:cubicBezTo>
                    <a:cubicBezTo>
                      <a:pt x="1140" y="0"/>
                      <a:pt x="1140" y="0"/>
                      <a:pt x="1140" y="0"/>
                    </a:cubicBezTo>
                    <a:cubicBezTo>
                      <a:pt x="1164" y="0"/>
                      <a:pt x="1188" y="25"/>
                      <a:pt x="1188" y="48"/>
                    </a:cubicBezTo>
                    <a:cubicBezTo>
                      <a:pt x="1188" y="72"/>
                      <a:pt x="1164" y="95"/>
                      <a:pt x="1140" y="95"/>
                    </a:cubicBezTo>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grpSp>
        <p:grpSp>
          <p:nvGrpSpPr>
            <p:cNvPr id="16" name="Группа 15"/>
            <p:cNvGrpSpPr/>
            <p:nvPr/>
          </p:nvGrpSpPr>
          <p:grpSpPr>
            <a:xfrm>
              <a:off x="4359542" y="3224831"/>
              <a:ext cx="294785" cy="291243"/>
              <a:chOff x="1100424" y="1847052"/>
              <a:chExt cx="384552" cy="379932"/>
            </a:xfrm>
            <a:solidFill>
              <a:schemeClr val="tx1">
                <a:lumMod val="95000"/>
                <a:lumOff val="5000"/>
              </a:schemeClr>
            </a:solidFill>
          </p:grpSpPr>
          <p:sp>
            <p:nvSpPr>
              <p:cNvPr id="17" name="Freeform 179"/>
              <p:cNvSpPr>
                <a:spLocks noChangeArrowheads="1"/>
              </p:cNvSpPr>
              <p:nvPr/>
            </p:nvSpPr>
            <p:spPr bwMode="auto">
              <a:xfrm>
                <a:off x="1340625" y="1847052"/>
                <a:ext cx="144351" cy="139732"/>
              </a:xfrm>
              <a:custGeom>
                <a:avLst/>
                <a:gdLst>
                  <a:gd name="T0" fmla="*/ 276 w 553"/>
                  <a:gd name="T1" fmla="*/ 534 h 535"/>
                  <a:gd name="T2" fmla="*/ 276 w 553"/>
                  <a:gd name="T3" fmla="*/ 534 h 535"/>
                  <a:gd name="T4" fmla="*/ 259 w 553"/>
                  <a:gd name="T5" fmla="*/ 517 h 535"/>
                  <a:gd name="T6" fmla="*/ 0 w 553"/>
                  <a:gd name="T7" fmla="*/ 276 h 535"/>
                  <a:gd name="T8" fmla="*/ 0 w 553"/>
                  <a:gd name="T9" fmla="*/ 259 h 535"/>
                  <a:gd name="T10" fmla="*/ 0 w 553"/>
                  <a:gd name="T11" fmla="*/ 224 h 535"/>
                  <a:gd name="T12" fmla="*/ 207 w 553"/>
                  <a:gd name="T13" fmla="*/ 35 h 535"/>
                  <a:gd name="T14" fmla="*/ 293 w 553"/>
                  <a:gd name="T15" fmla="*/ 0 h 535"/>
                  <a:gd name="T16" fmla="*/ 396 w 553"/>
                  <a:gd name="T17" fmla="*/ 35 h 535"/>
                  <a:gd name="T18" fmla="*/ 500 w 553"/>
                  <a:gd name="T19" fmla="*/ 121 h 535"/>
                  <a:gd name="T20" fmla="*/ 500 w 553"/>
                  <a:gd name="T21" fmla="*/ 327 h 535"/>
                  <a:gd name="T22" fmla="*/ 293 w 553"/>
                  <a:gd name="T23" fmla="*/ 517 h 535"/>
                  <a:gd name="T24" fmla="*/ 276 w 553"/>
                  <a:gd name="T25" fmla="*/ 534 h 535"/>
                  <a:gd name="T26" fmla="*/ 86 w 553"/>
                  <a:gd name="T27" fmla="*/ 259 h 535"/>
                  <a:gd name="T28" fmla="*/ 86 w 553"/>
                  <a:gd name="T29" fmla="*/ 259 h 535"/>
                  <a:gd name="T30" fmla="*/ 276 w 553"/>
                  <a:gd name="T31" fmla="*/ 448 h 535"/>
                  <a:gd name="T32" fmla="*/ 448 w 553"/>
                  <a:gd name="T33" fmla="*/ 276 h 535"/>
                  <a:gd name="T34" fmla="*/ 448 w 553"/>
                  <a:gd name="T35" fmla="*/ 172 h 535"/>
                  <a:gd name="T36" fmla="*/ 362 w 553"/>
                  <a:gd name="T37" fmla="*/ 86 h 535"/>
                  <a:gd name="T38" fmla="*/ 241 w 553"/>
                  <a:gd name="T39" fmla="*/ 86 h 535"/>
                  <a:gd name="T40" fmla="*/ 86 w 553"/>
                  <a:gd name="T41" fmla="*/ 259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3" h="535">
                    <a:moveTo>
                      <a:pt x="276" y="534"/>
                    </a:moveTo>
                    <a:lnTo>
                      <a:pt x="276" y="534"/>
                    </a:lnTo>
                    <a:cubicBezTo>
                      <a:pt x="276" y="534"/>
                      <a:pt x="259" y="534"/>
                      <a:pt x="259" y="517"/>
                    </a:cubicBezTo>
                    <a:cubicBezTo>
                      <a:pt x="0" y="276"/>
                      <a:pt x="0" y="276"/>
                      <a:pt x="0" y="276"/>
                    </a:cubicBezTo>
                    <a:lnTo>
                      <a:pt x="0" y="259"/>
                    </a:lnTo>
                    <a:cubicBezTo>
                      <a:pt x="0" y="241"/>
                      <a:pt x="0" y="241"/>
                      <a:pt x="0" y="224"/>
                    </a:cubicBezTo>
                    <a:cubicBezTo>
                      <a:pt x="207" y="35"/>
                      <a:pt x="207" y="35"/>
                      <a:pt x="207" y="35"/>
                    </a:cubicBezTo>
                    <a:cubicBezTo>
                      <a:pt x="224" y="0"/>
                      <a:pt x="259" y="0"/>
                      <a:pt x="293" y="0"/>
                    </a:cubicBezTo>
                    <a:cubicBezTo>
                      <a:pt x="345" y="0"/>
                      <a:pt x="379" y="0"/>
                      <a:pt x="396" y="35"/>
                    </a:cubicBezTo>
                    <a:cubicBezTo>
                      <a:pt x="500" y="121"/>
                      <a:pt x="500" y="121"/>
                      <a:pt x="500" y="121"/>
                    </a:cubicBezTo>
                    <a:cubicBezTo>
                      <a:pt x="552" y="190"/>
                      <a:pt x="552" y="276"/>
                      <a:pt x="500" y="327"/>
                    </a:cubicBezTo>
                    <a:cubicBezTo>
                      <a:pt x="293" y="517"/>
                      <a:pt x="293" y="517"/>
                      <a:pt x="293" y="517"/>
                    </a:cubicBezTo>
                    <a:cubicBezTo>
                      <a:pt x="293" y="534"/>
                      <a:pt x="293" y="534"/>
                      <a:pt x="276" y="534"/>
                    </a:cubicBezTo>
                    <a:close/>
                    <a:moveTo>
                      <a:pt x="86" y="259"/>
                    </a:moveTo>
                    <a:lnTo>
                      <a:pt x="86" y="259"/>
                    </a:lnTo>
                    <a:cubicBezTo>
                      <a:pt x="276" y="448"/>
                      <a:pt x="276" y="448"/>
                      <a:pt x="276" y="448"/>
                    </a:cubicBezTo>
                    <a:cubicBezTo>
                      <a:pt x="448" y="276"/>
                      <a:pt x="448" y="276"/>
                      <a:pt x="448" y="276"/>
                    </a:cubicBezTo>
                    <a:cubicBezTo>
                      <a:pt x="483" y="259"/>
                      <a:pt x="483" y="207"/>
                      <a:pt x="448" y="172"/>
                    </a:cubicBezTo>
                    <a:cubicBezTo>
                      <a:pt x="362" y="86"/>
                      <a:pt x="362" y="86"/>
                      <a:pt x="362" y="86"/>
                    </a:cubicBezTo>
                    <a:cubicBezTo>
                      <a:pt x="328" y="52"/>
                      <a:pt x="276" y="52"/>
                      <a:pt x="241" y="86"/>
                    </a:cubicBezTo>
                    <a:lnTo>
                      <a:pt x="86" y="2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8" name="Freeform 180"/>
              <p:cNvSpPr>
                <a:spLocks noChangeArrowheads="1"/>
              </p:cNvSpPr>
              <p:nvPr/>
            </p:nvSpPr>
            <p:spPr bwMode="auto">
              <a:xfrm>
                <a:off x="1100424" y="2136909"/>
                <a:ext cx="90075" cy="90075"/>
              </a:xfrm>
              <a:custGeom>
                <a:avLst/>
                <a:gdLst>
                  <a:gd name="T0" fmla="*/ 138 w 346"/>
                  <a:gd name="T1" fmla="*/ 345 h 346"/>
                  <a:gd name="T2" fmla="*/ 138 w 346"/>
                  <a:gd name="T3" fmla="*/ 345 h 346"/>
                  <a:gd name="T4" fmla="*/ 138 w 346"/>
                  <a:gd name="T5" fmla="*/ 345 h 346"/>
                  <a:gd name="T6" fmla="*/ 35 w 346"/>
                  <a:gd name="T7" fmla="*/ 310 h 346"/>
                  <a:gd name="T8" fmla="*/ 0 w 346"/>
                  <a:gd name="T9" fmla="*/ 206 h 346"/>
                  <a:gd name="T10" fmla="*/ 35 w 346"/>
                  <a:gd name="T11" fmla="*/ 103 h 346"/>
                  <a:gd name="T12" fmla="*/ 138 w 346"/>
                  <a:gd name="T13" fmla="*/ 0 h 346"/>
                  <a:gd name="T14" fmla="*/ 190 w 346"/>
                  <a:gd name="T15" fmla="*/ 0 h 346"/>
                  <a:gd name="T16" fmla="*/ 328 w 346"/>
                  <a:gd name="T17" fmla="*/ 155 h 346"/>
                  <a:gd name="T18" fmla="*/ 328 w 346"/>
                  <a:gd name="T19" fmla="*/ 206 h 346"/>
                  <a:gd name="T20" fmla="*/ 225 w 346"/>
                  <a:gd name="T21" fmla="*/ 310 h 346"/>
                  <a:gd name="T22" fmla="*/ 138 w 346"/>
                  <a:gd name="T23" fmla="*/ 345 h 346"/>
                  <a:gd name="T24" fmla="*/ 156 w 346"/>
                  <a:gd name="T25" fmla="*/ 86 h 346"/>
                  <a:gd name="T26" fmla="*/ 156 w 346"/>
                  <a:gd name="T27" fmla="*/ 86 h 346"/>
                  <a:gd name="T28" fmla="*/ 87 w 346"/>
                  <a:gd name="T29" fmla="*/ 155 h 346"/>
                  <a:gd name="T30" fmla="*/ 69 w 346"/>
                  <a:gd name="T31" fmla="*/ 206 h 346"/>
                  <a:gd name="T32" fmla="*/ 87 w 346"/>
                  <a:gd name="T33" fmla="*/ 258 h 346"/>
                  <a:gd name="T34" fmla="*/ 173 w 346"/>
                  <a:gd name="T35" fmla="*/ 258 h 346"/>
                  <a:gd name="T36" fmla="*/ 259 w 346"/>
                  <a:gd name="T37" fmla="*/ 172 h 346"/>
                  <a:gd name="T38" fmla="*/ 156 w 346"/>
                  <a:gd name="T39" fmla="*/ 8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6">
                    <a:moveTo>
                      <a:pt x="138" y="345"/>
                    </a:moveTo>
                    <a:lnTo>
                      <a:pt x="138" y="345"/>
                    </a:lnTo>
                    <a:lnTo>
                      <a:pt x="138" y="345"/>
                    </a:lnTo>
                    <a:cubicBezTo>
                      <a:pt x="104" y="345"/>
                      <a:pt x="69" y="327"/>
                      <a:pt x="35" y="310"/>
                    </a:cubicBezTo>
                    <a:cubicBezTo>
                      <a:pt x="18" y="276"/>
                      <a:pt x="0" y="241"/>
                      <a:pt x="0" y="206"/>
                    </a:cubicBezTo>
                    <a:cubicBezTo>
                      <a:pt x="0" y="172"/>
                      <a:pt x="0" y="138"/>
                      <a:pt x="35" y="103"/>
                    </a:cubicBezTo>
                    <a:cubicBezTo>
                      <a:pt x="138" y="0"/>
                      <a:pt x="138" y="0"/>
                      <a:pt x="138" y="0"/>
                    </a:cubicBezTo>
                    <a:cubicBezTo>
                      <a:pt x="156" y="0"/>
                      <a:pt x="173" y="0"/>
                      <a:pt x="190" y="0"/>
                    </a:cubicBezTo>
                    <a:cubicBezTo>
                      <a:pt x="328" y="155"/>
                      <a:pt x="328" y="155"/>
                      <a:pt x="328" y="155"/>
                    </a:cubicBezTo>
                    <a:cubicBezTo>
                      <a:pt x="345" y="172"/>
                      <a:pt x="345" y="189"/>
                      <a:pt x="328" y="206"/>
                    </a:cubicBezTo>
                    <a:cubicBezTo>
                      <a:pt x="225" y="310"/>
                      <a:pt x="225" y="310"/>
                      <a:pt x="225" y="310"/>
                    </a:cubicBezTo>
                    <a:cubicBezTo>
                      <a:pt x="207" y="327"/>
                      <a:pt x="173" y="345"/>
                      <a:pt x="138" y="345"/>
                    </a:cubicBezTo>
                    <a:close/>
                    <a:moveTo>
                      <a:pt x="156" y="86"/>
                    </a:moveTo>
                    <a:lnTo>
                      <a:pt x="156" y="86"/>
                    </a:lnTo>
                    <a:cubicBezTo>
                      <a:pt x="87" y="155"/>
                      <a:pt x="87" y="155"/>
                      <a:pt x="87" y="155"/>
                    </a:cubicBezTo>
                    <a:cubicBezTo>
                      <a:pt x="69" y="172"/>
                      <a:pt x="69" y="189"/>
                      <a:pt x="69" y="206"/>
                    </a:cubicBezTo>
                    <a:cubicBezTo>
                      <a:pt x="69" y="224"/>
                      <a:pt x="69" y="241"/>
                      <a:pt x="87" y="258"/>
                    </a:cubicBezTo>
                    <a:cubicBezTo>
                      <a:pt x="121" y="276"/>
                      <a:pt x="156" y="276"/>
                      <a:pt x="173" y="258"/>
                    </a:cubicBezTo>
                    <a:cubicBezTo>
                      <a:pt x="259" y="172"/>
                      <a:pt x="259" y="172"/>
                      <a:pt x="259" y="172"/>
                    </a:cubicBezTo>
                    <a:lnTo>
                      <a:pt x="156" y="8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19" name="Freeform 181"/>
              <p:cNvSpPr>
                <a:spLocks noChangeArrowheads="1"/>
              </p:cNvSpPr>
              <p:nvPr/>
            </p:nvSpPr>
            <p:spPr bwMode="auto">
              <a:xfrm>
                <a:off x="1132759" y="1946366"/>
                <a:ext cx="243665" cy="243665"/>
              </a:xfrm>
              <a:custGeom>
                <a:avLst/>
                <a:gdLst>
                  <a:gd name="T0" fmla="*/ 259 w 932"/>
                  <a:gd name="T1" fmla="*/ 931 h 932"/>
                  <a:gd name="T2" fmla="*/ 259 w 932"/>
                  <a:gd name="T3" fmla="*/ 931 h 932"/>
                  <a:gd name="T4" fmla="*/ 17 w 932"/>
                  <a:gd name="T5" fmla="*/ 725 h 932"/>
                  <a:gd name="T6" fmla="*/ 17 w 932"/>
                  <a:gd name="T7" fmla="*/ 621 h 932"/>
                  <a:gd name="T8" fmla="*/ 621 w 932"/>
                  <a:gd name="T9" fmla="*/ 17 h 932"/>
                  <a:gd name="T10" fmla="*/ 672 w 932"/>
                  <a:gd name="T11" fmla="*/ 17 h 932"/>
                  <a:gd name="T12" fmla="*/ 914 w 932"/>
                  <a:gd name="T13" fmla="*/ 259 h 932"/>
                  <a:gd name="T14" fmla="*/ 931 w 932"/>
                  <a:gd name="T15" fmla="*/ 293 h 932"/>
                  <a:gd name="T16" fmla="*/ 914 w 932"/>
                  <a:gd name="T17" fmla="*/ 311 h 932"/>
                  <a:gd name="T18" fmla="*/ 311 w 932"/>
                  <a:gd name="T19" fmla="*/ 914 h 932"/>
                  <a:gd name="T20" fmla="*/ 259 w 932"/>
                  <a:gd name="T21" fmla="*/ 931 h 932"/>
                  <a:gd name="T22" fmla="*/ 655 w 932"/>
                  <a:gd name="T23" fmla="*/ 86 h 932"/>
                  <a:gd name="T24" fmla="*/ 655 w 932"/>
                  <a:gd name="T25" fmla="*/ 86 h 932"/>
                  <a:gd name="T26" fmla="*/ 69 w 932"/>
                  <a:gd name="T27" fmla="*/ 673 h 932"/>
                  <a:gd name="T28" fmla="*/ 86 w 932"/>
                  <a:gd name="T29" fmla="*/ 725 h 932"/>
                  <a:gd name="T30" fmla="*/ 259 w 932"/>
                  <a:gd name="T31" fmla="*/ 863 h 932"/>
                  <a:gd name="T32" fmla="*/ 276 w 932"/>
                  <a:gd name="T33" fmla="*/ 863 h 932"/>
                  <a:gd name="T34" fmla="*/ 845 w 932"/>
                  <a:gd name="T35" fmla="*/ 293 h 932"/>
                  <a:gd name="T36" fmla="*/ 655 w 932"/>
                  <a:gd name="T37" fmla="*/ 86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2" h="932">
                    <a:moveTo>
                      <a:pt x="259" y="931"/>
                    </a:moveTo>
                    <a:lnTo>
                      <a:pt x="259" y="931"/>
                    </a:lnTo>
                    <a:cubicBezTo>
                      <a:pt x="190" y="931"/>
                      <a:pt x="52" y="811"/>
                      <a:pt x="17" y="725"/>
                    </a:cubicBezTo>
                    <a:cubicBezTo>
                      <a:pt x="0" y="673"/>
                      <a:pt x="17" y="638"/>
                      <a:pt x="17" y="621"/>
                    </a:cubicBezTo>
                    <a:cubicBezTo>
                      <a:pt x="621" y="17"/>
                      <a:pt x="621" y="17"/>
                      <a:pt x="621" y="17"/>
                    </a:cubicBezTo>
                    <a:cubicBezTo>
                      <a:pt x="638" y="0"/>
                      <a:pt x="655" y="0"/>
                      <a:pt x="672" y="17"/>
                    </a:cubicBezTo>
                    <a:cubicBezTo>
                      <a:pt x="914" y="259"/>
                      <a:pt x="914" y="259"/>
                      <a:pt x="914" y="259"/>
                    </a:cubicBezTo>
                    <a:cubicBezTo>
                      <a:pt x="931" y="276"/>
                      <a:pt x="931" y="276"/>
                      <a:pt x="931" y="293"/>
                    </a:cubicBezTo>
                    <a:cubicBezTo>
                      <a:pt x="931" y="293"/>
                      <a:pt x="931" y="311"/>
                      <a:pt x="914" y="311"/>
                    </a:cubicBezTo>
                    <a:cubicBezTo>
                      <a:pt x="311" y="914"/>
                      <a:pt x="311" y="914"/>
                      <a:pt x="311" y="914"/>
                    </a:cubicBezTo>
                    <a:cubicBezTo>
                      <a:pt x="311" y="931"/>
                      <a:pt x="293" y="931"/>
                      <a:pt x="259" y="931"/>
                    </a:cubicBezTo>
                    <a:close/>
                    <a:moveTo>
                      <a:pt x="655" y="86"/>
                    </a:moveTo>
                    <a:lnTo>
                      <a:pt x="655" y="86"/>
                    </a:lnTo>
                    <a:cubicBezTo>
                      <a:pt x="69" y="673"/>
                      <a:pt x="69" y="673"/>
                      <a:pt x="69" y="673"/>
                    </a:cubicBezTo>
                    <a:cubicBezTo>
                      <a:pt x="69" y="673"/>
                      <a:pt x="69" y="690"/>
                      <a:pt x="86" y="725"/>
                    </a:cubicBezTo>
                    <a:cubicBezTo>
                      <a:pt x="138" y="794"/>
                      <a:pt x="224" y="863"/>
                      <a:pt x="259" y="863"/>
                    </a:cubicBezTo>
                    <a:cubicBezTo>
                      <a:pt x="276" y="863"/>
                      <a:pt x="276" y="863"/>
                      <a:pt x="276" y="863"/>
                    </a:cubicBezTo>
                    <a:cubicBezTo>
                      <a:pt x="845" y="293"/>
                      <a:pt x="845" y="293"/>
                      <a:pt x="845" y="293"/>
                    </a:cubicBezTo>
                    <a:lnTo>
                      <a:pt x="655" y="8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sp>
            <p:nvSpPr>
              <p:cNvPr id="20" name="Freeform 182"/>
              <p:cNvSpPr>
                <a:spLocks noChangeArrowheads="1"/>
              </p:cNvSpPr>
              <p:nvPr/>
            </p:nvSpPr>
            <p:spPr bwMode="auto">
              <a:xfrm>
                <a:off x="1272491" y="1884006"/>
                <a:ext cx="167447" cy="167448"/>
              </a:xfrm>
              <a:custGeom>
                <a:avLst/>
                <a:gdLst>
                  <a:gd name="T0" fmla="*/ 430 w 638"/>
                  <a:gd name="T1" fmla="*/ 638 h 639"/>
                  <a:gd name="T2" fmla="*/ 430 w 638"/>
                  <a:gd name="T3" fmla="*/ 638 h 639"/>
                  <a:gd name="T4" fmla="*/ 413 w 638"/>
                  <a:gd name="T5" fmla="*/ 621 h 639"/>
                  <a:gd name="T6" fmla="*/ 17 w 638"/>
                  <a:gd name="T7" fmla="*/ 241 h 639"/>
                  <a:gd name="T8" fmla="*/ 17 w 638"/>
                  <a:gd name="T9" fmla="*/ 189 h 639"/>
                  <a:gd name="T10" fmla="*/ 189 w 638"/>
                  <a:gd name="T11" fmla="*/ 17 h 639"/>
                  <a:gd name="T12" fmla="*/ 241 w 638"/>
                  <a:gd name="T13" fmla="*/ 17 h 639"/>
                  <a:gd name="T14" fmla="*/ 637 w 638"/>
                  <a:gd name="T15" fmla="*/ 414 h 639"/>
                  <a:gd name="T16" fmla="*/ 637 w 638"/>
                  <a:gd name="T17" fmla="*/ 431 h 639"/>
                  <a:gd name="T18" fmla="*/ 637 w 638"/>
                  <a:gd name="T19" fmla="*/ 465 h 639"/>
                  <a:gd name="T20" fmla="*/ 465 w 638"/>
                  <a:gd name="T21" fmla="*/ 621 h 639"/>
                  <a:gd name="T22" fmla="*/ 430 w 638"/>
                  <a:gd name="T23" fmla="*/ 638 h 639"/>
                  <a:gd name="T24" fmla="*/ 86 w 638"/>
                  <a:gd name="T25" fmla="*/ 207 h 639"/>
                  <a:gd name="T26" fmla="*/ 86 w 638"/>
                  <a:gd name="T27" fmla="*/ 207 h 639"/>
                  <a:gd name="T28" fmla="*/ 430 w 638"/>
                  <a:gd name="T29" fmla="*/ 552 h 639"/>
                  <a:gd name="T30" fmla="*/ 551 w 638"/>
                  <a:gd name="T31" fmla="*/ 431 h 639"/>
                  <a:gd name="T32" fmla="*/ 224 w 638"/>
                  <a:gd name="T33" fmla="*/ 86 h 639"/>
                  <a:gd name="T34" fmla="*/ 86 w 638"/>
                  <a:gd name="T35" fmla="*/ 20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8" h="639">
                    <a:moveTo>
                      <a:pt x="430" y="638"/>
                    </a:moveTo>
                    <a:lnTo>
                      <a:pt x="430" y="638"/>
                    </a:lnTo>
                    <a:cubicBezTo>
                      <a:pt x="430" y="638"/>
                      <a:pt x="413" y="638"/>
                      <a:pt x="413" y="621"/>
                    </a:cubicBezTo>
                    <a:cubicBezTo>
                      <a:pt x="17" y="241"/>
                      <a:pt x="17" y="241"/>
                      <a:pt x="17" y="241"/>
                    </a:cubicBezTo>
                    <a:cubicBezTo>
                      <a:pt x="0" y="224"/>
                      <a:pt x="0" y="207"/>
                      <a:pt x="17" y="189"/>
                    </a:cubicBezTo>
                    <a:cubicBezTo>
                      <a:pt x="189" y="17"/>
                      <a:pt x="189" y="17"/>
                      <a:pt x="189" y="17"/>
                    </a:cubicBezTo>
                    <a:cubicBezTo>
                      <a:pt x="206" y="0"/>
                      <a:pt x="224" y="0"/>
                      <a:pt x="241" y="17"/>
                    </a:cubicBezTo>
                    <a:cubicBezTo>
                      <a:pt x="637" y="414"/>
                      <a:pt x="637" y="414"/>
                      <a:pt x="637" y="414"/>
                    </a:cubicBezTo>
                    <a:lnTo>
                      <a:pt x="637" y="431"/>
                    </a:lnTo>
                    <a:cubicBezTo>
                      <a:pt x="637" y="448"/>
                      <a:pt x="637" y="448"/>
                      <a:pt x="637" y="465"/>
                    </a:cubicBezTo>
                    <a:cubicBezTo>
                      <a:pt x="465" y="621"/>
                      <a:pt x="465" y="621"/>
                      <a:pt x="465" y="621"/>
                    </a:cubicBezTo>
                    <a:cubicBezTo>
                      <a:pt x="448" y="638"/>
                      <a:pt x="448" y="638"/>
                      <a:pt x="430" y="638"/>
                    </a:cubicBezTo>
                    <a:close/>
                    <a:moveTo>
                      <a:pt x="86" y="207"/>
                    </a:moveTo>
                    <a:lnTo>
                      <a:pt x="86" y="207"/>
                    </a:lnTo>
                    <a:cubicBezTo>
                      <a:pt x="430" y="552"/>
                      <a:pt x="430" y="552"/>
                      <a:pt x="430" y="552"/>
                    </a:cubicBezTo>
                    <a:cubicBezTo>
                      <a:pt x="551" y="431"/>
                      <a:pt x="551" y="431"/>
                      <a:pt x="551" y="431"/>
                    </a:cubicBezTo>
                    <a:cubicBezTo>
                      <a:pt x="224" y="86"/>
                      <a:pt x="224" y="86"/>
                      <a:pt x="224" y="86"/>
                    </a:cubicBezTo>
                    <a:lnTo>
                      <a:pt x="86" y="2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914377">
                  <a:buClrTx/>
                </a:pPr>
                <a:endParaRPr lang="ru-RU" sz="1800" kern="1200">
                  <a:solidFill>
                    <a:srgbClr val="FFFFFF"/>
                  </a:solidFill>
                  <a:latin typeface="Calibri" panose="020F0502020204030204"/>
                </a:endParaRPr>
              </a:p>
            </p:txBody>
          </p:sp>
        </p:grpSp>
        <p:sp>
          <p:nvSpPr>
            <p:cNvPr id="22" name="TextBox 21"/>
            <p:cNvSpPr txBox="1"/>
            <p:nvPr/>
          </p:nvSpPr>
          <p:spPr>
            <a:xfrm>
              <a:off x="4779825" y="2613136"/>
              <a:ext cx="2482418" cy="503696"/>
            </a:xfrm>
            <a:prstGeom prst="rect">
              <a:avLst/>
            </a:prstGeom>
            <a:noFill/>
          </p:spPr>
          <p:txBody>
            <a:bodyPr wrap="square" rtlCol="0">
              <a:spAutoFit/>
            </a:bodyPr>
            <a:lstStyle/>
            <a:p>
              <a:pPr defTabSz="914377">
                <a:lnSpc>
                  <a:spcPct val="150000"/>
                </a:lnSpc>
                <a:buClrTx/>
              </a:pPr>
              <a:r>
                <a:rPr lang="de-DE" sz="867" kern="1200" dirty="0" err="1">
                  <a:solidFill>
                    <a:srgbClr val="FFFFFF"/>
                  </a:solidFill>
                  <a:latin typeface="Open Sans" charset="0"/>
                  <a:ea typeface="Open Sans" charset="0"/>
                  <a:cs typeface="Open Sans" charset="0"/>
                </a:rPr>
                <a:t>GitLab</a:t>
              </a:r>
              <a:r>
                <a:rPr lang="de-DE" sz="867" kern="1200" dirty="0">
                  <a:solidFill>
                    <a:srgbClr val="FFFFFF"/>
                  </a:solidFill>
                  <a:latin typeface="Open Sans" charset="0"/>
                  <a:ea typeface="Open Sans" charset="0"/>
                  <a:cs typeface="Open Sans" charset="0"/>
                </a:rPr>
                <a:t> erlaubt es einfach und schnell seine Images zu erweitern und ganze CI Systeme mittels des </a:t>
              </a:r>
              <a:r>
                <a:rPr lang="de-DE" sz="867" kern="1200" dirty="0" err="1">
                  <a:solidFill>
                    <a:srgbClr val="FFFFFF"/>
                  </a:solidFill>
                  <a:latin typeface="Open Sans" charset="0"/>
                  <a:ea typeface="Open Sans" charset="0"/>
                  <a:cs typeface="Open Sans" charset="0"/>
                </a:rPr>
                <a:t>Registrys</a:t>
              </a:r>
              <a:r>
                <a:rPr lang="de-DE" sz="867" kern="1200" dirty="0">
                  <a:solidFill>
                    <a:srgbClr val="FFFFFF"/>
                  </a:solidFill>
                  <a:latin typeface="Open Sans" charset="0"/>
                  <a:ea typeface="Open Sans" charset="0"/>
                  <a:cs typeface="Open Sans" charset="0"/>
                </a:rPr>
                <a:t> zu erschaffen.</a:t>
              </a:r>
            </a:p>
          </p:txBody>
        </p:sp>
        <p:sp>
          <p:nvSpPr>
            <p:cNvPr id="23" name="TextBox 22"/>
            <p:cNvSpPr txBox="1"/>
            <p:nvPr/>
          </p:nvSpPr>
          <p:spPr>
            <a:xfrm>
              <a:off x="4779825" y="2298349"/>
              <a:ext cx="1061829" cy="269257"/>
            </a:xfrm>
            <a:prstGeom prst="rect">
              <a:avLst/>
            </a:prstGeom>
            <a:noFill/>
          </p:spPr>
          <p:txBody>
            <a:bodyPr wrap="none" rtlCol="0">
              <a:spAutoFit/>
            </a:bodyPr>
            <a:lstStyle/>
            <a:p>
              <a:pPr defTabSz="914377">
                <a:buClrTx/>
              </a:pPr>
              <a:r>
                <a:rPr lang="de-DE" sz="1733" kern="1200" dirty="0">
                  <a:solidFill>
                    <a:srgbClr val="FFFFFF"/>
                  </a:solidFill>
                  <a:latin typeface="Bebas Neue" charset="0"/>
                  <a:ea typeface="Bebas Neue" charset="0"/>
                  <a:cs typeface="Bebas Neue" charset="0"/>
                </a:rPr>
                <a:t>Erweiterbarkeit</a:t>
              </a:r>
            </a:p>
          </p:txBody>
        </p:sp>
        <p:sp>
          <p:nvSpPr>
            <p:cNvPr id="24" name="TextBox 23"/>
            <p:cNvSpPr txBox="1"/>
            <p:nvPr/>
          </p:nvSpPr>
          <p:spPr>
            <a:xfrm>
              <a:off x="4796623" y="3539618"/>
              <a:ext cx="2482418" cy="503696"/>
            </a:xfrm>
            <a:prstGeom prst="rect">
              <a:avLst/>
            </a:prstGeom>
            <a:noFill/>
          </p:spPr>
          <p:txBody>
            <a:bodyPr wrap="square" rtlCol="0">
              <a:spAutoFit/>
            </a:bodyPr>
            <a:lstStyle/>
            <a:p>
              <a:pPr defTabSz="914377">
                <a:lnSpc>
                  <a:spcPct val="150000"/>
                </a:lnSpc>
                <a:buClrTx/>
              </a:pPr>
              <a:r>
                <a:rPr lang="de-DE" sz="867" kern="1200" dirty="0">
                  <a:solidFill>
                    <a:srgbClr val="FFFFFF"/>
                  </a:solidFill>
                  <a:latin typeface="Open Sans" charset="0"/>
                  <a:ea typeface="Open Sans" charset="0"/>
                  <a:cs typeface="Open Sans" charset="0"/>
                </a:rPr>
                <a:t>Das Konfigurieren der Registry ist einfach gehalten und erlaubt einen schnellen und effizienten Start in den Themenbereich.</a:t>
              </a:r>
            </a:p>
          </p:txBody>
        </p:sp>
        <p:sp>
          <p:nvSpPr>
            <p:cNvPr id="25" name="TextBox 24"/>
            <p:cNvSpPr txBox="1"/>
            <p:nvPr/>
          </p:nvSpPr>
          <p:spPr>
            <a:xfrm>
              <a:off x="4796623" y="3224831"/>
              <a:ext cx="930784" cy="269257"/>
            </a:xfrm>
            <a:prstGeom prst="rect">
              <a:avLst/>
            </a:prstGeom>
            <a:noFill/>
          </p:spPr>
          <p:txBody>
            <a:bodyPr wrap="none" rtlCol="0">
              <a:spAutoFit/>
            </a:bodyPr>
            <a:lstStyle/>
            <a:p>
              <a:pPr defTabSz="914377">
                <a:buClrTx/>
              </a:pPr>
              <a:r>
                <a:rPr lang="de-DE" sz="1733" kern="1200" dirty="0">
                  <a:solidFill>
                    <a:srgbClr val="FFFFFF"/>
                  </a:solidFill>
                  <a:latin typeface="Bebas Neue" charset="0"/>
                  <a:ea typeface="Bebas Neue" charset="0"/>
                  <a:cs typeface="Bebas Neue" charset="0"/>
                </a:rPr>
                <a:t>Konfiguration</a:t>
              </a:r>
            </a:p>
          </p:txBody>
        </p:sp>
      </p:grpSp>
      <p:grpSp>
        <p:nvGrpSpPr>
          <p:cNvPr id="26" name="Группа 25"/>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8" name="TextBox 27"/>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20</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93784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081567"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Volume-Management und Docker</a:t>
            </a:r>
          </a:p>
        </p:txBody>
      </p:sp>
      <p:sp>
        <p:nvSpPr>
          <p:cNvPr id="8" name="TextBox 7"/>
          <p:cNvSpPr txBox="1"/>
          <p:nvPr/>
        </p:nvSpPr>
        <p:spPr>
          <a:xfrm>
            <a:off x="585050" y="3969308"/>
            <a:ext cx="2999398"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Was sind </a:t>
            </a:r>
            <a:r>
              <a:rPr lang="de-DE" sz="1333" kern="1200" dirty="0" err="1">
                <a:solidFill>
                  <a:schemeClr val="bg1"/>
                </a:solidFill>
                <a:latin typeface="Open Sans" charset="0"/>
                <a:ea typeface="Open Sans" charset="0"/>
                <a:cs typeface="Open Sans" charset="0"/>
              </a:rPr>
              <a:t>Volumes</a:t>
            </a:r>
            <a:endParaRPr lang="de-DE" sz="1333" kern="1200" dirty="0">
              <a:solidFill>
                <a:schemeClr val="bg1"/>
              </a:solidFill>
              <a:latin typeface="Open Sans" charset="0"/>
              <a:ea typeface="Open Sans" charset="0"/>
              <a:cs typeface="Open Sans"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4" name="Bildplatzhalter 3">
            <a:extLst>
              <a:ext uri="{FF2B5EF4-FFF2-40B4-BE49-F238E27FC236}">
                <a16:creationId xmlns:a16="http://schemas.microsoft.com/office/drawing/2014/main" id="{2BFA2AFD-82D4-4D8D-E00C-75DB381A2C0A}"/>
              </a:ext>
            </a:extLst>
          </p:cNvPr>
          <p:cNvPicPr>
            <a:picLocks noGrp="1" noChangeAspect="1"/>
          </p:cNvPicPr>
          <p:nvPr>
            <p:ph type="pic" sz="quarter" idx="10"/>
          </p:nvPr>
        </p:nvPicPr>
        <p:blipFill>
          <a:blip r:embed="rId2"/>
          <a:srcRect l="9531" r="9531"/>
          <a:stretch>
            <a:fillRect/>
          </a:stretch>
        </p:blipFill>
        <p:spPr/>
      </p:pic>
    </p:spTree>
    <p:extLst>
      <p:ext uri="{BB962C8B-B14F-4D97-AF65-F5344CB8AC3E}">
        <p14:creationId xmlns:p14="http://schemas.microsoft.com/office/powerpoint/2010/main" val="27973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218645" y="1700809"/>
            <a:ext cx="2585964" cy="584775"/>
          </a:xfrm>
          <a:prstGeom prst="rect">
            <a:avLst/>
          </a:prstGeom>
          <a:noFill/>
        </p:spPr>
        <p:txBody>
          <a:bodyPr wrap="none" rtlCol="0">
            <a:spAutoFit/>
          </a:bodyPr>
          <a:lstStyle/>
          <a:p>
            <a:pPr defTabSz="914377">
              <a:buClrTx/>
            </a:pPr>
            <a:r>
              <a:rPr lang="de-DE" sz="3200" kern="1200" dirty="0">
                <a:latin typeface="Bebas Neue" charset="0"/>
                <a:ea typeface="Bebas Neue" charset="0"/>
                <a:cs typeface="Bebas Neue" charset="0"/>
              </a:rPr>
              <a:t>Was Sind </a:t>
            </a:r>
            <a:r>
              <a:rPr lang="de-DE" sz="3200" kern="1200" dirty="0" err="1">
                <a:latin typeface="Bebas Neue" charset="0"/>
                <a:ea typeface="Bebas Neue" charset="0"/>
                <a:cs typeface="Bebas Neue" charset="0"/>
              </a:rPr>
              <a:t>Valumes</a:t>
            </a:r>
            <a:endParaRPr lang="de-DE" sz="3200" kern="1200" dirty="0">
              <a:latin typeface="Bebas Neue" charset="0"/>
              <a:ea typeface="Bebas Neue" charset="0"/>
              <a:cs typeface="Bebas Neue" charset="0"/>
            </a:endParaRPr>
          </a:p>
        </p:txBody>
      </p:sp>
      <p:sp>
        <p:nvSpPr>
          <p:cNvPr id="14" name="TextBox 13"/>
          <p:cNvSpPr txBox="1"/>
          <p:nvPr/>
        </p:nvSpPr>
        <p:spPr>
          <a:xfrm>
            <a:off x="5206763" y="2888785"/>
            <a:ext cx="6538104" cy="930960"/>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Im kommenden Kapitell geht es ausschließlich um Docker </a:t>
            </a:r>
            <a:r>
              <a:rPr lang="de-DE" sz="933" kern="1200" dirty="0" err="1">
                <a:solidFill>
                  <a:srgbClr val="FFFFFF">
                    <a:lumMod val="50000"/>
                  </a:srgbClr>
                </a:solidFill>
                <a:latin typeface="Open Sans" charset="0"/>
                <a:ea typeface="Open Sans" charset="0"/>
                <a:cs typeface="Open Sans" charset="0"/>
              </a:rPr>
              <a:t>Volumes</a:t>
            </a:r>
            <a:r>
              <a:rPr lang="de-DE" sz="933" kern="1200" dirty="0">
                <a:solidFill>
                  <a:srgbClr val="FFFFFF">
                    <a:lumMod val="50000"/>
                  </a:srgbClr>
                </a:solidFill>
                <a:latin typeface="Open Sans" charset="0"/>
                <a:ea typeface="Open Sans" charset="0"/>
                <a:cs typeface="Open Sans" charset="0"/>
              </a:rPr>
              <a:t>, was diese sind, wie man siebenutzt und welche Vorteile sie in der Entwicklung mit Docker bieten.</a:t>
            </a:r>
          </a:p>
          <a:p>
            <a:pPr defTabSz="914377">
              <a:lnSpc>
                <a:spcPct val="150000"/>
              </a:lnSpc>
              <a:buClrTx/>
            </a:pPr>
            <a:endParaRPr lang="de-DE" sz="933"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933" kern="1200" dirty="0">
                <a:solidFill>
                  <a:srgbClr val="FFFFFF">
                    <a:lumMod val="50000"/>
                  </a:srgbClr>
                </a:solidFill>
                <a:latin typeface="Open Sans" charset="0"/>
                <a:ea typeface="Open Sans" charset="0"/>
                <a:cs typeface="Open Sans" charset="0"/>
              </a:rPr>
              <a:t>Zudem lernen wir den Umgang mit </a:t>
            </a:r>
            <a:r>
              <a:rPr lang="de-DE" sz="933" kern="1200" dirty="0" err="1">
                <a:solidFill>
                  <a:srgbClr val="FFFFFF">
                    <a:lumMod val="50000"/>
                  </a:srgbClr>
                </a:solidFill>
                <a:latin typeface="Open Sans" charset="0"/>
                <a:ea typeface="Open Sans" charset="0"/>
                <a:cs typeface="Open Sans" charset="0"/>
              </a:rPr>
              <a:t>Volumes</a:t>
            </a:r>
            <a:r>
              <a:rPr lang="de-DE" sz="933" kern="1200" dirty="0">
                <a:solidFill>
                  <a:srgbClr val="FFFFFF">
                    <a:lumMod val="50000"/>
                  </a:srgbClr>
                </a:solidFill>
                <a:latin typeface="Open Sans" charset="0"/>
                <a:ea typeface="Open Sans" charset="0"/>
                <a:cs typeface="Open Sans" charset="0"/>
              </a:rPr>
              <a:t> und wie sie richtig zu benutzen sind.</a:t>
            </a:r>
          </a:p>
        </p:txBody>
      </p:sp>
      <p:sp>
        <p:nvSpPr>
          <p:cNvPr id="15" name="TextBox 14"/>
          <p:cNvSpPr txBox="1"/>
          <p:nvPr/>
        </p:nvSpPr>
        <p:spPr>
          <a:xfrm>
            <a:off x="5235166" y="2241117"/>
            <a:ext cx="4015927" cy="312458"/>
          </a:xfrm>
          <a:prstGeom prst="rect">
            <a:avLst/>
          </a:prstGeom>
          <a:noFill/>
        </p:spPr>
        <p:txBody>
          <a:bodyPr wrap="square" rtlCol="0">
            <a:spAutoFit/>
          </a:bodyPr>
          <a:lstStyle/>
          <a:p>
            <a:pPr defTabSz="914377">
              <a:lnSpc>
                <a:spcPct val="150000"/>
              </a:lnSpc>
              <a:buClrTx/>
            </a:pPr>
            <a:r>
              <a:rPr lang="de-DE" sz="1067" b="1" kern="1200" dirty="0">
                <a:solidFill>
                  <a:srgbClr val="000000">
                    <a:lumMod val="65000"/>
                    <a:lumOff val="35000"/>
                  </a:srgbClr>
                </a:solidFill>
                <a:latin typeface="Open Sans" charset="0"/>
                <a:ea typeface="Open Sans" charset="0"/>
                <a:cs typeface="Open Sans" charset="0"/>
              </a:rPr>
              <a:t>Die Grundlagen von Docker </a:t>
            </a:r>
            <a:r>
              <a:rPr lang="de-DE" sz="1067" b="1" kern="1200" dirty="0" err="1">
                <a:solidFill>
                  <a:srgbClr val="000000">
                    <a:lumMod val="65000"/>
                    <a:lumOff val="35000"/>
                  </a:srgbClr>
                </a:solidFill>
                <a:latin typeface="Open Sans" charset="0"/>
                <a:ea typeface="Open Sans" charset="0"/>
                <a:cs typeface="Open Sans" charset="0"/>
              </a:rPr>
              <a:t>Volumes</a:t>
            </a:r>
            <a:endParaRPr lang="de-DE" sz="1067" b="1" kern="1200" dirty="0">
              <a:solidFill>
                <a:srgbClr val="000000">
                  <a:lumMod val="65000"/>
                  <a:lumOff val="35000"/>
                </a:srgbClr>
              </a:solidFill>
              <a:latin typeface="Open Sans" charset="0"/>
              <a:ea typeface="Open Sans" charset="0"/>
              <a:cs typeface="Open Sans" charset="0"/>
            </a:endParaRPr>
          </a:p>
        </p:txBody>
      </p:sp>
      <p:grpSp>
        <p:nvGrpSpPr>
          <p:cNvPr id="3" name="Группа 2"/>
          <p:cNvGrpSpPr/>
          <p:nvPr/>
        </p:nvGrpSpPr>
        <p:grpSpPr>
          <a:xfrm>
            <a:off x="5318241" y="4809666"/>
            <a:ext cx="3046755" cy="1063934"/>
            <a:chOff x="3988681" y="3607247"/>
            <a:chExt cx="2285066" cy="797950"/>
          </a:xfrm>
        </p:grpSpPr>
        <p:sp>
          <p:nvSpPr>
            <p:cNvPr id="16" name="TextBox 15"/>
            <p:cNvSpPr txBox="1"/>
            <p:nvPr/>
          </p:nvSpPr>
          <p:spPr>
            <a:xfrm>
              <a:off x="4144290" y="3607247"/>
              <a:ext cx="746839"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Grundlagen</a:t>
              </a:r>
            </a:p>
          </p:txBody>
        </p:sp>
        <p:sp>
          <p:nvSpPr>
            <p:cNvPr id="17" name="TextBox 16"/>
            <p:cNvSpPr txBox="1"/>
            <p:nvPr/>
          </p:nvSpPr>
          <p:spPr>
            <a:xfrm>
              <a:off x="4154955" y="3901502"/>
              <a:ext cx="2118792"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Zuerst kommen die Grundlagen des Umganges, dabei wird der Fokus auf den allgemeinen Wissensstand gelegt.</a:t>
              </a:r>
            </a:p>
          </p:txBody>
        </p:sp>
        <p:sp>
          <p:nvSpPr>
            <p:cNvPr id="18" name="Овал 17"/>
            <p:cNvSpPr/>
            <p:nvPr/>
          </p:nvSpPr>
          <p:spPr>
            <a:xfrm>
              <a:off x="3988681" y="3654847"/>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grpSp>
        <p:nvGrpSpPr>
          <p:cNvPr id="4" name="Группа 3"/>
          <p:cNvGrpSpPr/>
          <p:nvPr/>
        </p:nvGrpSpPr>
        <p:grpSpPr>
          <a:xfrm>
            <a:off x="8403748" y="4809666"/>
            <a:ext cx="3046755" cy="1063934"/>
            <a:chOff x="6302811" y="3607247"/>
            <a:chExt cx="2285066" cy="797950"/>
          </a:xfrm>
        </p:grpSpPr>
        <p:sp>
          <p:nvSpPr>
            <p:cNvPr id="19" name="TextBox 18"/>
            <p:cNvSpPr txBox="1"/>
            <p:nvPr/>
          </p:nvSpPr>
          <p:spPr>
            <a:xfrm>
              <a:off x="6458420" y="3607247"/>
              <a:ext cx="471523"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Praxis</a:t>
              </a:r>
              <a:endParaRPr lang="ru-RU" sz="1600" kern="1200" dirty="0">
                <a:solidFill>
                  <a:srgbClr val="383838"/>
                </a:solidFill>
                <a:latin typeface="Bebas Neue" charset="0"/>
                <a:ea typeface="Bebas Neue" charset="0"/>
                <a:cs typeface="Bebas Neue" charset="0"/>
              </a:endParaRPr>
            </a:p>
          </p:txBody>
        </p:sp>
        <p:sp>
          <p:nvSpPr>
            <p:cNvPr id="20" name="TextBox 19"/>
            <p:cNvSpPr txBox="1"/>
            <p:nvPr/>
          </p:nvSpPr>
          <p:spPr>
            <a:xfrm>
              <a:off x="6469085" y="3901502"/>
              <a:ext cx="2118792"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In der Praxis wird das Wissen umgesetzt und es folgen Aufgaben die der Auseinandersetzung mit dem Projekt dienen.</a:t>
              </a:r>
            </a:p>
          </p:txBody>
        </p:sp>
        <p:sp>
          <p:nvSpPr>
            <p:cNvPr id="21" name="Овал 20"/>
            <p:cNvSpPr/>
            <p:nvPr/>
          </p:nvSpPr>
          <p:spPr>
            <a:xfrm>
              <a:off x="6302811" y="3654847"/>
              <a:ext cx="144016" cy="14401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grpSp>
      <p:sp>
        <p:nvSpPr>
          <p:cNvPr id="2" name="Рисунок 1"/>
          <p:cNvSpPr>
            <a:spLocks noGrp="1"/>
          </p:cNvSpPr>
          <p:nvPr>
            <p:ph type="pic" sz="quarter" idx="15"/>
          </p:nvPr>
        </p:nvSpPr>
        <p:spPr>
          <a:xfrm rot="2700000">
            <a:off x="1289712" y="1182155"/>
            <a:ext cx="2688651" cy="4668451"/>
          </a:xfrm>
        </p:spPr>
      </p:sp>
      <p:grpSp>
        <p:nvGrpSpPr>
          <p:cNvPr id="12" name="Группа 11"/>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22</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98112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anim calcmode="lin" valueType="num">
                                      <p:cBhvr>
                                        <p:cTn id="14" dur="500" fill="hold"/>
                                        <p:tgtEl>
                                          <p:spTgt spid="13"/>
                                        </p:tgtEl>
                                        <p:attrNameLst>
                                          <p:attrName>ppt_x</p:attrName>
                                        </p:attrNameLst>
                                      </p:cBhvr>
                                      <p:tavLst>
                                        <p:tav tm="0">
                                          <p:val>
                                            <p:strVal val="#ppt_x"/>
                                          </p:val>
                                        </p:tav>
                                        <p:tav tm="100000">
                                          <p:val>
                                            <p:strVal val="#ppt_x"/>
                                          </p:val>
                                        </p:tav>
                                      </p:tavLst>
                                    </p:anim>
                                    <p:anim calcmode="lin" valueType="num">
                                      <p:cBhvr>
                                        <p:cTn id="15" dur="500" fill="hold"/>
                                        <p:tgtEl>
                                          <p:spTgt spid="1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anim calcmode="lin" valueType="num">
                                      <p:cBhvr>
                                        <p:cTn id="24" dur="500" fill="hold"/>
                                        <p:tgtEl>
                                          <p:spTgt spid="15"/>
                                        </p:tgtEl>
                                        <p:attrNameLst>
                                          <p:attrName>ppt_x</p:attrName>
                                        </p:attrNameLst>
                                      </p:cBhvr>
                                      <p:tavLst>
                                        <p:tav tm="0">
                                          <p:val>
                                            <p:strVal val="#ppt_x"/>
                                          </p:val>
                                        </p:tav>
                                        <p:tav tm="100000">
                                          <p:val>
                                            <p:strVal val="#ppt_x"/>
                                          </p:val>
                                        </p:tav>
                                      </p:tavLst>
                                    </p:anim>
                                    <p:anim calcmode="lin" valueType="num">
                                      <p:cBhvr>
                                        <p:cTn id="25" dur="5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anim calcmode="lin" valueType="num">
                                      <p:cBhvr>
                                        <p:cTn id="30" dur="500" fill="hold"/>
                                        <p:tgtEl>
                                          <p:spTgt spid="3"/>
                                        </p:tgtEl>
                                        <p:attrNameLst>
                                          <p:attrName>ppt_x</p:attrName>
                                        </p:attrNameLst>
                                      </p:cBhvr>
                                      <p:tavLst>
                                        <p:tav tm="0">
                                          <p:val>
                                            <p:strVal val="#ppt_x"/>
                                          </p:val>
                                        </p:tav>
                                        <p:tav tm="100000">
                                          <p:val>
                                            <p:strVal val="#ppt_x"/>
                                          </p:val>
                                        </p:tav>
                                      </p:tavLst>
                                    </p:anim>
                                    <p:anim calcmode="lin" valueType="num">
                                      <p:cBhvr>
                                        <p:cTn id="31" dur="500" fill="hold"/>
                                        <p:tgtEl>
                                          <p:spTgt spid="3"/>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anim calcmode="lin" valueType="num">
                                      <p:cBhvr>
                                        <p:cTn id="36" dur="500" fill="hold"/>
                                        <p:tgtEl>
                                          <p:spTgt spid="4"/>
                                        </p:tgtEl>
                                        <p:attrNameLst>
                                          <p:attrName>ppt_x</p:attrName>
                                        </p:attrNameLst>
                                      </p:cBhvr>
                                      <p:tavLst>
                                        <p:tav tm="0">
                                          <p:val>
                                            <p:strVal val="#ppt_x"/>
                                          </p:val>
                                        </p:tav>
                                        <p:tav tm="100000">
                                          <p:val>
                                            <p:strVal val="#ppt_x"/>
                                          </p:val>
                                        </p:tav>
                                      </p:tavLst>
                                    </p:anim>
                                    <p:anim calcmode="lin" valueType="num">
                                      <p:cBhvr>
                                        <p:cTn id="37"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 Bild, das Text, Elektronik, Computer, Schreibtisch enthält.&#10;&#10;Automatisch generierte Beschreibung">
            <a:extLst>
              <a:ext uri="{FF2B5EF4-FFF2-40B4-BE49-F238E27FC236}">
                <a16:creationId xmlns:a16="http://schemas.microsoft.com/office/drawing/2014/main" id="{9CC04048-EDB1-A163-C39C-DB0EE06CE7AB}"/>
              </a:ext>
            </a:extLst>
          </p:cNvPr>
          <p:cNvPicPr>
            <a:picLocks noGrp="1" noChangeAspect="1"/>
          </p:cNvPicPr>
          <p:nvPr>
            <p:ph type="pic" sz="quarter" idx="10"/>
          </p:nvPr>
        </p:nvPicPr>
        <p:blipFill>
          <a:blip r:embed="rId2"/>
          <a:srcRect l="16308" r="16308"/>
          <a:stretch>
            <a:fillRect/>
          </a:stretch>
        </p:blipFill>
        <p:spPr>
          <a:xfrm>
            <a:off x="523875" y="1001713"/>
            <a:ext cx="4618038" cy="4568825"/>
          </a:xfrm>
        </p:spPr>
      </p:pic>
      <p:sp>
        <p:nvSpPr>
          <p:cNvPr id="3" name="TextBox 2"/>
          <p:cNvSpPr txBox="1"/>
          <p:nvPr/>
        </p:nvSpPr>
        <p:spPr>
          <a:xfrm>
            <a:off x="5433394" y="3062794"/>
            <a:ext cx="1426994" cy="543675"/>
          </a:xfrm>
          <a:prstGeom prst="rect">
            <a:avLst/>
          </a:prstGeom>
          <a:noFill/>
        </p:spPr>
        <p:txBody>
          <a:bodyPr wrap="none" rtlCol="0">
            <a:spAutoFit/>
          </a:bodyPr>
          <a:lstStyle/>
          <a:p>
            <a:pPr algn="ctr" defTabSz="914377">
              <a:buClrTx/>
            </a:pPr>
            <a:r>
              <a:rPr lang="en-US" sz="2933" kern="1200" dirty="0">
                <a:solidFill>
                  <a:srgbClr val="383838"/>
                </a:solidFill>
                <a:latin typeface="Bebas Neue" charset="0"/>
                <a:ea typeface="Bebas Neue" charset="0"/>
                <a:cs typeface="Bebas Neue" charset="0"/>
              </a:rPr>
              <a:t>Definition</a:t>
            </a:r>
            <a:endParaRPr lang="ru-RU" sz="2933" kern="1200" dirty="0">
              <a:solidFill>
                <a:srgbClr val="383838"/>
              </a:solidFill>
              <a:latin typeface="Bebas Neue" charset="0"/>
              <a:ea typeface="Bebas Neue" charset="0"/>
              <a:cs typeface="Bebas Neue" charset="0"/>
            </a:endParaRPr>
          </a:p>
        </p:txBody>
      </p:sp>
      <p:sp>
        <p:nvSpPr>
          <p:cNvPr id="4" name="TextBox 3"/>
          <p:cNvSpPr txBox="1"/>
          <p:nvPr/>
        </p:nvSpPr>
        <p:spPr>
          <a:xfrm>
            <a:off x="7628508" y="2365165"/>
            <a:ext cx="4133467" cy="1180644"/>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a:t>
            </a:r>
            <a:r>
              <a:rPr lang="de-DE" sz="800" kern="1200" dirty="0" err="1">
                <a:solidFill>
                  <a:srgbClr val="FFFFFF">
                    <a:lumMod val="50000"/>
                  </a:srgbClr>
                </a:solidFill>
                <a:latin typeface="Open Sans" charset="0"/>
                <a:ea typeface="Open Sans" charset="0"/>
                <a:cs typeface="Open Sans" charset="0"/>
              </a:rPr>
              <a:t>Volumes</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are</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the</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preferred</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mechanism</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for</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persisting</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data</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generated</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by</a:t>
            </a:r>
            <a:r>
              <a:rPr lang="de-DE" sz="800" kern="1200" dirty="0">
                <a:solidFill>
                  <a:srgbClr val="FFFFFF">
                    <a:lumMod val="50000"/>
                  </a:srgbClr>
                </a:solidFill>
                <a:latin typeface="Open Sans" charset="0"/>
                <a:ea typeface="Open Sans" charset="0"/>
                <a:cs typeface="Open Sans" charset="0"/>
              </a:rPr>
              <a:t> and </a:t>
            </a:r>
            <a:r>
              <a:rPr lang="de-DE" sz="800" kern="1200" dirty="0" err="1">
                <a:solidFill>
                  <a:srgbClr val="FFFFFF">
                    <a:lumMod val="50000"/>
                  </a:srgbClr>
                </a:solidFill>
                <a:latin typeface="Open Sans" charset="0"/>
                <a:ea typeface="Open Sans" charset="0"/>
                <a:cs typeface="Open Sans" charset="0"/>
              </a:rPr>
              <a:t>used</a:t>
            </a:r>
            <a:r>
              <a:rPr lang="de-DE" sz="800" kern="1200" dirty="0">
                <a:solidFill>
                  <a:srgbClr val="FFFFFF">
                    <a:lumMod val="50000"/>
                  </a:srgbClr>
                </a:solidFill>
                <a:latin typeface="Open Sans" charset="0"/>
                <a:ea typeface="Open Sans" charset="0"/>
                <a:cs typeface="Open Sans" charset="0"/>
              </a:rPr>
              <a:t> </a:t>
            </a:r>
            <a:r>
              <a:rPr lang="de-DE" sz="800" kern="1200" dirty="0" err="1">
                <a:solidFill>
                  <a:srgbClr val="FFFFFF">
                    <a:lumMod val="50000"/>
                  </a:srgbClr>
                </a:solidFill>
                <a:latin typeface="Open Sans" charset="0"/>
                <a:ea typeface="Open Sans" charset="0"/>
                <a:cs typeface="Open Sans" charset="0"/>
              </a:rPr>
              <a:t>by</a:t>
            </a:r>
            <a:r>
              <a:rPr lang="de-DE" sz="800" kern="1200" dirty="0">
                <a:solidFill>
                  <a:srgbClr val="FFFFFF">
                    <a:lumMod val="50000"/>
                  </a:srgbClr>
                </a:solidFill>
                <a:latin typeface="Open Sans" charset="0"/>
                <a:ea typeface="Open Sans" charset="0"/>
                <a:cs typeface="Open Sans" charset="0"/>
              </a:rPr>
              <a:t> Docker </a:t>
            </a:r>
            <a:r>
              <a:rPr lang="de-DE" sz="800" kern="1200" dirty="0" err="1">
                <a:solidFill>
                  <a:srgbClr val="FFFFFF">
                    <a:lumMod val="50000"/>
                  </a:srgbClr>
                </a:solidFill>
                <a:latin typeface="Open Sans" charset="0"/>
                <a:ea typeface="Open Sans" charset="0"/>
                <a:cs typeface="Open Sans" charset="0"/>
              </a:rPr>
              <a:t>containers</a:t>
            </a:r>
            <a:r>
              <a:rPr lang="de-DE" sz="800" kern="1200" dirty="0">
                <a:solidFill>
                  <a:srgbClr val="FFFFFF">
                    <a:lumMod val="50000"/>
                  </a:srgbClr>
                </a:solidFill>
                <a:latin typeface="Open Sans" charset="0"/>
                <a:ea typeface="Open Sans" charset="0"/>
                <a:cs typeface="Open Sans" charset="0"/>
              </a:rPr>
              <a:t>.”</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err="1">
                <a:solidFill>
                  <a:srgbClr val="FFFFFF">
                    <a:lumMod val="50000"/>
                  </a:srgbClr>
                </a:solidFill>
                <a:latin typeface="Open Sans" charset="0"/>
                <a:ea typeface="Open Sans" charset="0"/>
                <a:cs typeface="Open Sans" charset="0"/>
              </a:rPr>
              <a:t>Volumes</a:t>
            </a:r>
            <a:r>
              <a:rPr lang="de-DE" sz="800" kern="1200" dirty="0">
                <a:solidFill>
                  <a:srgbClr val="FFFFFF">
                    <a:lumMod val="50000"/>
                  </a:srgbClr>
                </a:solidFill>
                <a:latin typeface="Open Sans" charset="0"/>
                <a:ea typeface="Open Sans" charset="0"/>
                <a:cs typeface="Open Sans" charset="0"/>
              </a:rPr>
              <a:t> sind die bevorzugte Methode um Daten persistent zu speichern und Abrufbar zu halten. </a:t>
            </a:r>
            <a:r>
              <a:rPr lang="de-DE" sz="800" kern="1200" dirty="0" err="1">
                <a:solidFill>
                  <a:srgbClr val="FFFFFF">
                    <a:lumMod val="50000"/>
                  </a:srgbClr>
                </a:solidFill>
                <a:latin typeface="Open Sans" charset="0"/>
                <a:ea typeface="Open Sans" charset="0"/>
                <a:cs typeface="Open Sans" charset="0"/>
              </a:rPr>
              <a:t>Volumes</a:t>
            </a:r>
            <a:r>
              <a:rPr lang="de-DE" sz="800" kern="1200" dirty="0">
                <a:solidFill>
                  <a:srgbClr val="FFFFFF">
                    <a:lumMod val="50000"/>
                  </a:srgbClr>
                </a:solidFill>
                <a:latin typeface="Open Sans" charset="0"/>
                <a:ea typeface="Open Sans" charset="0"/>
                <a:cs typeface="Open Sans" charset="0"/>
              </a:rPr>
              <a:t> sind Betriebssystem unabhängig und lassen sich auf jeder Plattform identisch einsetzen.</a:t>
            </a:r>
          </a:p>
        </p:txBody>
      </p:sp>
      <p:sp>
        <p:nvSpPr>
          <p:cNvPr id="5" name="Прямоугольник 4"/>
          <p:cNvSpPr/>
          <p:nvPr/>
        </p:nvSpPr>
        <p:spPr>
          <a:xfrm>
            <a:off x="7309667" y="2244095"/>
            <a:ext cx="4800" cy="22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6" name="Группа 5"/>
          <p:cNvGrpSpPr/>
          <p:nvPr/>
        </p:nvGrpSpPr>
        <p:grpSpPr>
          <a:xfrm>
            <a:off x="11319310" y="359343"/>
            <a:ext cx="603183" cy="603183"/>
            <a:chOff x="8489482" y="269507"/>
            <a:chExt cx="452387" cy="452387"/>
          </a:xfrm>
        </p:grpSpPr>
        <p:sp>
          <p:nvSpPr>
            <p:cNvPr id="7" name="Овал 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8" name="TextBox 7"/>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23</a:t>
              </a:r>
            </a:p>
          </p:txBody>
        </p:sp>
      </p:grpSp>
      <p:pic>
        <p:nvPicPr>
          <p:cNvPr id="1026" name="Picture 2" descr="volumes on the Docker host">
            <a:extLst>
              <a:ext uri="{FF2B5EF4-FFF2-40B4-BE49-F238E27FC236}">
                <a16:creationId xmlns:a16="http://schemas.microsoft.com/office/drawing/2014/main" id="{F2B4AB15-C278-7AD5-0D07-36A2460EE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8507" y="3606469"/>
            <a:ext cx="4133467" cy="209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39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volumes on the Docker host">
            <a:extLst>
              <a:ext uri="{FF2B5EF4-FFF2-40B4-BE49-F238E27FC236}">
                <a16:creationId xmlns:a16="http://schemas.microsoft.com/office/drawing/2014/main" id="{C8DC8894-3111-7FBB-3C46-87D94D2DBA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661839"/>
            <a:ext cx="10905066" cy="55343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6">
            <a:extLst>
              <a:ext uri="{FF2B5EF4-FFF2-40B4-BE49-F238E27FC236}">
                <a16:creationId xmlns:a16="http://schemas.microsoft.com/office/drawing/2014/main" id="{6971C724-6C97-1C9A-E8A5-56D28156CA4A}"/>
              </a:ext>
            </a:extLst>
          </p:cNvPr>
          <p:cNvSpPr txBox="1"/>
          <p:nvPr/>
        </p:nvSpPr>
        <p:spPr>
          <a:xfrm>
            <a:off x="11446815" y="482684"/>
            <a:ext cx="348172" cy="338554"/>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25</a:t>
            </a:r>
            <a:endParaRPr lang="ru-RU" sz="1600" kern="1200" dirty="0">
              <a:ln w="0"/>
              <a:solidFill>
                <a:srgbClr val="F6B73A"/>
              </a:solidFill>
              <a:latin typeface="Bebas Neue" charset="0"/>
              <a:ea typeface="Bebas Neue" charset="0"/>
              <a:cs typeface="Bebas Neue" charset="0"/>
            </a:endParaRPr>
          </a:p>
        </p:txBody>
      </p:sp>
      <p:grpSp>
        <p:nvGrpSpPr>
          <p:cNvPr id="6" name="Группа 35">
            <a:extLst>
              <a:ext uri="{FF2B5EF4-FFF2-40B4-BE49-F238E27FC236}">
                <a16:creationId xmlns:a16="http://schemas.microsoft.com/office/drawing/2014/main" id="{86BC0EC9-6A12-557B-F4EA-38A1AED6199A}"/>
              </a:ext>
            </a:extLst>
          </p:cNvPr>
          <p:cNvGrpSpPr/>
          <p:nvPr/>
        </p:nvGrpSpPr>
        <p:grpSpPr>
          <a:xfrm>
            <a:off x="11319310" y="359343"/>
            <a:ext cx="603183" cy="603183"/>
            <a:chOff x="8489482" y="269507"/>
            <a:chExt cx="452387" cy="452387"/>
          </a:xfrm>
        </p:grpSpPr>
        <p:sp>
          <p:nvSpPr>
            <p:cNvPr id="7" name="Овал 45">
              <a:extLst>
                <a:ext uri="{FF2B5EF4-FFF2-40B4-BE49-F238E27FC236}">
                  <a16:creationId xmlns:a16="http://schemas.microsoft.com/office/drawing/2014/main" id="{7AE43F0D-499F-DBE9-2546-1098783F60AF}"/>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9" name="TextBox 46">
              <a:extLst>
                <a:ext uri="{FF2B5EF4-FFF2-40B4-BE49-F238E27FC236}">
                  <a16:creationId xmlns:a16="http://schemas.microsoft.com/office/drawing/2014/main" id="{4504FCA5-0241-BC6F-D74B-5AD61EB6BC50}"/>
                </a:ext>
              </a:extLst>
            </p:cNvPr>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24</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959206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00253" y="1100019"/>
            <a:ext cx="2991525" cy="564322"/>
          </a:xfrm>
          <a:prstGeom prst="rect">
            <a:avLst/>
          </a:prstGeom>
          <a:noFill/>
        </p:spPr>
        <p:txBody>
          <a:bodyPr wrap="none" rtlCol="0">
            <a:spAutoFit/>
          </a:bodyPr>
          <a:lstStyle/>
          <a:p>
            <a:pPr algn="ctr" defTabSz="914377">
              <a:buClrTx/>
            </a:pPr>
            <a:r>
              <a:rPr lang="en-US" sz="3067" kern="1200" dirty="0" err="1">
                <a:solidFill>
                  <a:srgbClr val="383838"/>
                </a:solidFill>
                <a:latin typeface="Bebas Neue" charset="0"/>
                <a:ea typeface="Bebas Neue" charset="0"/>
                <a:cs typeface="Bebas Neue" charset="0"/>
              </a:rPr>
              <a:t>Vorteile</a:t>
            </a:r>
            <a:r>
              <a:rPr lang="en-US" sz="3067" kern="1200" dirty="0">
                <a:solidFill>
                  <a:srgbClr val="383838"/>
                </a:solidFill>
                <a:latin typeface="Bebas Neue" charset="0"/>
                <a:ea typeface="Bebas Neue" charset="0"/>
                <a:cs typeface="Bebas Neue" charset="0"/>
              </a:rPr>
              <a:t> von Volumes</a:t>
            </a:r>
            <a:endParaRPr lang="ru-RU" sz="3067" kern="1200" dirty="0">
              <a:solidFill>
                <a:srgbClr val="383838"/>
              </a:solidFill>
              <a:latin typeface="Bebas Neue" charset="0"/>
              <a:ea typeface="Bebas Neue" charset="0"/>
              <a:cs typeface="Bebas Neue" charset="0"/>
            </a:endParaRPr>
          </a:p>
        </p:txBody>
      </p:sp>
      <p:sp>
        <p:nvSpPr>
          <p:cNvPr id="8" name="TextBox 7"/>
          <p:cNvSpPr txBox="1"/>
          <p:nvPr/>
        </p:nvSpPr>
        <p:spPr>
          <a:xfrm>
            <a:off x="4908286" y="1580775"/>
            <a:ext cx="2375431" cy="284822"/>
          </a:xfrm>
          <a:prstGeom prst="rect">
            <a:avLst/>
          </a:prstGeom>
          <a:noFill/>
        </p:spPr>
        <p:txBody>
          <a:bodyPr wrap="square" rtlCol="0">
            <a:spAutoFit/>
          </a:bodyPr>
          <a:lstStyle/>
          <a:p>
            <a:pPr algn="ctr" defTabSz="914377">
              <a:lnSpc>
                <a:spcPct val="150000"/>
              </a:lnSpc>
              <a:buClrTx/>
            </a:pPr>
            <a:r>
              <a:rPr lang="en-US" sz="933" kern="1200" dirty="0" err="1">
                <a:solidFill>
                  <a:srgbClr val="FFFFFF">
                    <a:lumMod val="50000"/>
                  </a:srgbClr>
                </a:solidFill>
                <a:latin typeface="Open Sans" charset="0"/>
                <a:ea typeface="Open Sans" charset="0"/>
                <a:cs typeface="Open Sans" charset="0"/>
              </a:rPr>
              <a:t>Erste</a:t>
            </a:r>
            <a:r>
              <a:rPr lang="en-US" sz="933" kern="1200" dirty="0">
                <a:solidFill>
                  <a:srgbClr val="FFFFFF">
                    <a:lumMod val="50000"/>
                  </a:srgbClr>
                </a:solidFill>
                <a:latin typeface="Open Sans" charset="0"/>
                <a:ea typeface="Open Sans" charset="0"/>
                <a:cs typeface="Open Sans" charset="0"/>
              </a:rPr>
              <a:t> Folie </a:t>
            </a:r>
            <a:r>
              <a:rPr lang="en-US" sz="933" kern="1200" dirty="0" err="1">
                <a:solidFill>
                  <a:srgbClr val="FFFFFF">
                    <a:lumMod val="50000"/>
                  </a:srgbClr>
                </a:solidFill>
                <a:latin typeface="Open Sans" charset="0"/>
                <a:ea typeface="Open Sans" charset="0"/>
                <a:cs typeface="Open Sans" charset="0"/>
              </a:rPr>
              <a:t>zu</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Vorteilen</a:t>
            </a:r>
            <a:r>
              <a:rPr lang="en-US" sz="933" kern="1200" dirty="0">
                <a:solidFill>
                  <a:srgbClr val="FFFFFF">
                    <a:lumMod val="50000"/>
                  </a:srgbClr>
                </a:solidFill>
                <a:latin typeface="Open Sans" charset="0"/>
                <a:ea typeface="Open Sans" charset="0"/>
                <a:cs typeface="Open Sans" charset="0"/>
              </a:rPr>
              <a:t> von Volumes</a:t>
            </a:r>
            <a:endParaRPr lang="ru-RU" sz="933" kern="1200" dirty="0">
              <a:solidFill>
                <a:srgbClr val="FFFFFF">
                  <a:lumMod val="50000"/>
                </a:srgbClr>
              </a:solidFill>
              <a:latin typeface="Open Sans" charset="0"/>
              <a:ea typeface="Open Sans" charset="0"/>
              <a:cs typeface="Open Sans" charset="0"/>
            </a:endParaRPr>
          </a:p>
        </p:txBody>
      </p:sp>
      <p:sp>
        <p:nvSpPr>
          <p:cNvPr id="17" name="TextBox 16"/>
          <p:cNvSpPr txBox="1"/>
          <p:nvPr/>
        </p:nvSpPr>
        <p:spPr>
          <a:xfrm>
            <a:off x="8413372" y="2799983"/>
            <a:ext cx="2685351" cy="954300"/>
          </a:xfrm>
          <a:prstGeom prst="rect">
            <a:avLst/>
          </a:prstGeom>
          <a:noFill/>
        </p:spPr>
        <p:txBody>
          <a:bodyPr wrap="none" rtlCol="0">
            <a:spAutoFit/>
          </a:bodyPr>
          <a:lstStyle/>
          <a:p>
            <a:pPr defTabSz="914377">
              <a:buClrTx/>
            </a:pPr>
            <a:r>
              <a:rPr lang="de-DE" sz="1867" kern="1200" dirty="0">
                <a:latin typeface="Bebas Neue" charset="0"/>
                <a:ea typeface="Bebas Neue" charset="0"/>
                <a:cs typeface="Bebas Neue" charset="0"/>
              </a:rPr>
              <a:t>Sie können </a:t>
            </a:r>
            <a:r>
              <a:rPr lang="de-DE" sz="1867" kern="1200" dirty="0" err="1">
                <a:latin typeface="Bebas Neue" charset="0"/>
                <a:ea typeface="Bebas Neue" charset="0"/>
                <a:cs typeface="Bebas Neue" charset="0"/>
              </a:rPr>
              <a:t>Volumes</a:t>
            </a:r>
            <a:r>
              <a:rPr lang="de-DE" sz="1867" kern="1200" dirty="0">
                <a:latin typeface="Bebas Neue" charset="0"/>
                <a:ea typeface="Bebas Neue" charset="0"/>
                <a:cs typeface="Bebas Neue" charset="0"/>
              </a:rPr>
              <a:t> </a:t>
            </a:r>
          </a:p>
          <a:p>
            <a:pPr defTabSz="914377">
              <a:buClrTx/>
            </a:pPr>
            <a:r>
              <a:rPr lang="de-DE" sz="1867" kern="1200" dirty="0">
                <a:latin typeface="Bebas Neue" charset="0"/>
                <a:ea typeface="Bebas Neue" charset="0"/>
                <a:cs typeface="Bebas Neue" charset="0"/>
              </a:rPr>
              <a:t>mit Docker-CLI-Befehlen </a:t>
            </a:r>
          </a:p>
          <a:p>
            <a:pPr defTabSz="914377">
              <a:buClrTx/>
            </a:pPr>
            <a:r>
              <a:rPr lang="de-DE" sz="1867" kern="1200" dirty="0">
                <a:latin typeface="Bebas Neue" charset="0"/>
                <a:ea typeface="Bebas Neue" charset="0"/>
                <a:cs typeface="Bebas Neue" charset="0"/>
              </a:rPr>
              <a:t>oder der Docker-API verwalten</a:t>
            </a:r>
            <a:endParaRPr lang="ru-RU" sz="1867" kern="1200" dirty="0">
              <a:latin typeface="Bebas Neue" charset="0"/>
              <a:ea typeface="Bebas Neue" charset="0"/>
              <a:cs typeface="Bebas Neue" charset="0"/>
            </a:endParaRPr>
          </a:p>
        </p:txBody>
      </p:sp>
      <p:sp>
        <p:nvSpPr>
          <p:cNvPr id="19" name="TextBox 18"/>
          <p:cNvSpPr txBox="1"/>
          <p:nvPr/>
        </p:nvSpPr>
        <p:spPr>
          <a:xfrm>
            <a:off x="8441013" y="4265410"/>
            <a:ext cx="2523448" cy="954300"/>
          </a:xfrm>
          <a:prstGeom prst="rect">
            <a:avLst/>
          </a:prstGeom>
          <a:noFill/>
        </p:spPr>
        <p:txBody>
          <a:bodyPr wrap="none" rtlCol="0">
            <a:spAutoFit/>
          </a:bodyPr>
          <a:lstStyle/>
          <a:p>
            <a:pPr defTabSz="914377">
              <a:buClrTx/>
            </a:pPr>
            <a:r>
              <a:rPr lang="de-DE" sz="1867" kern="1200" dirty="0">
                <a:latin typeface="Bebas Neue" charset="0"/>
                <a:ea typeface="Bebas Neue" charset="0"/>
                <a:cs typeface="Bebas Neue" charset="0"/>
              </a:rPr>
              <a:t>Volumen können mehr sein</a:t>
            </a:r>
          </a:p>
          <a:p>
            <a:pPr defTabSz="914377">
              <a:buClrTx/>
            </a:pPr>
            <a:r>
              <a:rPr lang="de-DE" sz="1867" kern="1200" dirty="0">
                <a:latin typeface="Bebas Neue" charset="0"/>
                <a:ea typeface="Bebas Neue" charset="0"/>
                <a:cs typeface="Bebas Neue" charset="0"/>
              </a:rPr>
              <a:t>sicher untereinander geteilt</a:t>
            </a:r>
          </a:p>
          <a:p>
            <a:pPr defTabSz="914377">
              <a:buClrTx/>
            </a:pPr>
            <a:r>
              <a:rPr lang="de-DE" sz="1867" kern="1200" dirty="0">
                <a:latin typeface="Bebas Neue" charset="0"/>
                <a:ea typeface="Bebas Neue" charset="0"/>
                <a:cs typeface="Bebas Neue" charset="0"/>
              </a:rPr>
              <a:t>mehrere Behälter</a:t>
            </a:r>
          </a:p>
        </p:txBody>
      </p:sp>
      <p:sp>
        <p:nvSpPr>
          <p:cNvPr id="25" name="TextBox 24"/>
          <p:cNvSpPr txBox="1"/>
          <p:nvPr/>
        </p:nvSpPr>
        <p:spPr>
          <a:xfrm>
            <a:off x="1501078" y="2836317"/>
            <a:ext cx="2292614" cy="954300"/>
          </a:xfrm>
          <a:prstGeom prst="rect">
            <a:avLst/>
          </a:prstGeom>
          <a:noFill/>
        </p:spPr>
        <p:txBody>
          <a:bodyPr wrap="none" rtlCol="0">
            <a:spAutoFit/>
          </a:bodyPr>
          <a:lstStyle/>
          <a:p>
            <a:pPr algn="r" defTabSz="914377">
              <a:buClrTx/>
            </a:pPr>
            <a:r>
              <a:rPr lang="de-DE" sz="1867" kern="1200" dirty="0" err="1">
                <a:latin typeface="Bebas Neue" charset="0"/>
                <a:ea typeface="Bebas Neue" charset="0"/>
                <a:cs typeface="Bebas Neue" charset="0"/>
              </a:rPr>
              <a:t>Volumes</a:t>
            </a:r>
            <a:r>
              <a:rPr lang="de-DE" sz="1867" kern="1200" dirty="0">
                <a:latin typeface="Bebas Neue" charset="0"/>
                <a:ea typeface="Bebas Neue" charset="0"/>
                <a:cs typeface="Bebas Neue" charset="0"/>
              </a:rPr>
              <a:t> sind einfacher </a:t>
            </a:r>
          </a:p>
          <a:p>
            <a:pPr algn="r" defTabSz="914377">
              <a:buClrTx/>
            </a:pPr>
            <a:r>
              <a:rPr lang="de-DE" sz="1867" kern="1200" dirty="0">
                <a:latin typeface="Bebas Neue" charset="0"/>
                <a:ea typeface="Bebas Neue" charset="0"/>
                <a:cs typeface="Bebas Neue" charset="0"/>
              </a:rPr>
              <a:t>zu sichern oder </a:t>
            </a:r>
          </a:p>
          <a:p>
            <a:pPr algn="r" defTabSz="914377">
              <a:buClrTx/>
            </a:pPr>
            <a:r>
              <a:rPr lang="de-DE" sz="1867" kern="1200" dirty="0">
                <a:latin typeface="Bebas Neue" charset="0"/>
                <a:ea typeface="Bebas Neue" charset="0"/>
                <a:cs typeface="Bebas Neue" charset="0"/>
              </a:rPr>
              <a:t>migrieren als </a:t>
            </a:r>
            <a:r>
              <a:rPr lang="en-US" sz="1867" kern="1200" dirty="0">
                <a:latin typeface="Bebas Neue" charset="0"/>
                <a:ea typeface="Bebas Neue" charset="0"/>
                <a:cs typeface="Bebas Neue" charset="0"/>
              </a:rPr>
              <a:t>bind mounts</a:t>
            </a:r>
            <a:endParaRPr lang="ru-RU" sz="1867" kern="1200" dirty="0">
              <a:latin typeface="Bebas Neue" charset="0"/>
              <a:ea typeface="Bebas Neue" charset="0"/>
              <a:cs typeface="Bebas Neue" charset="0"/>
            </a:endParaRPr>
          </a:p>
        </p:txBody>
      </p:sp>
      <p:sp>
        <p:nvSpPr>
          <p:cNvPr id="27" name="TextBox 26"/>
          <p:cNvSpPr txBox="1"/>
          <p:nvPr/>
        </p:nvSpPr>
        <p:spPr>
          <a:xfrm>
            <a:off x="1202919" y="4301744"/>
            <a:ext cx="2590773" cy="954300"/>
          </a:xfrm>
          <a:prstGeom prst="rect">
            <a:avLst/>
          </a:prstGeom>
          <a:noFill/>
        </p:spPr>
        <p:txBody>
          <a:bodyPr wrap="none" rtlCol="0">
            <a:spAutoFit/>
          </a:bodyPr>
          <a:lstStyle/>
          <a:p>
            <a:pPr algn="r" defTabSz="914377">
              <a:buClrTx/>
            </a:pPr>
            <a:r>
              <a:rPr lang="de-DE" sz="1867" kern="1200" dirty="0" err="1">
                <a:latin typeface="Bebas Neue" charset="0"/>
                <a:ea typeface="Bebas Neue" charset="0"/>
                <a:cs typeface="Bebas Neue" charset="0"/>
              </a:rPr>
              <a:t>Volumes</a:t>
            </a:r>
            <a:r>
              <a:rPr lang="de-DE" sz="1867" kern="1200" dirty="0">
                <a:latin typeface="Bebas Neue" charset="0"/>
                <a:ea typeface="Bebas Neue" charset="0"/>
                <a:cs typeface="Bebas Neue" charset="0"/>
              </a:rPr>
              <a:t> funktionieren </a:t>
            </a:r>
          </a:p>
          <a:p>
            <a:pPr algn="r" defTabSz="914377">
              <a:buClrTx/>
            </a:pPr>
            <a:r>
              <a:rPr lang="de-DE" sz="1867" kern="1200" dirty="0">
                <a:latin typeface="Bebas Neue" charset="0"/>
                <a:ea typeface="Bebas Neue" charset="0"/>
                <a:cs typeface="Bebas Neue" charset="0"/>
              </a:rPr>
              <a:t>sowohl auf Linux- als </a:t>
            </a:r>
          </a:p>
          <a:p>
            <a:pPr algn="r" defTabSz="914377">
              <a:buClrTx/>
            </a:pPr>
            <a:r>
              <a:rPr lang="de-DE" sz="1867" kern="1200" dirty="0">
                <a:latin typeface="Bebas Neue" charset="0"/>
                <a:ea typeface="Bebas Neue" charset="0"/>
                <a:cs typeface="Bebas Neue" charset="0"/>
              </a:rPr>
              <a:t>auch auf Windows-Containern</a:t>
            </a:r>
            <a:endParaRPr lang="ru-RU" sz="1867" kern="1200" dirty="0">
              <a:latin typeface="Bebas Neue" charset="0"/>
              <a:ea typeface="Bebas Neue" charset="0"/>
              <a:cs typeface="Bebas Neue" charset="0"/>
            </a:endParaRPr>
          </a:p>
        </p:txBody>
      </p:sp>
      <p:grpSp>
        <p:nvGrpSpPr>
          <p:cNvPr id="2" name="Группа 1"/>
          <p:cNvGrpSpPr/>
          <p:nvPr/>
        </p:nvGrpSpPr>
        <p:grpSpPr>
          <a:xfrm>
            <a:off x="4449195" y="2642719"/>
            <a:ext cx="1646805" cy="1647984"/>
            <a:chOff x="3336896" y="1982039"/>
            <a:chExt cx="1235104" cy="1235988"/>
          </a:xfrm>
        </p:grpSpPr>
        <p:sp>
          <p:nvSpPr>
            <p:cNvPr id="13" name="Полилиния 12"/>
            <p:cNvSpPr/>
            <p:nvPr/>
          </p:nvSpPr>
          <p:spPr>
            <a:xfrm>
              <a:off x="3336896"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29" name="Группа 28"/>
            <p:cNvGrpSpPr/>
            <p:nvPr/>
          </p:nvGrpSpPr>
          <p:grpSpPr>
            <a:xfrm>
              <a:off x="3946553" y="2557130"/>
              <a:ext cx="331702" cy="327904"/>
              <a:chOff x="8228539" y="1356902"/>
              <a:chExt cx="415925" cy="411163"/>
            </a:xfrm>
            <a:solidFill>
              <a:schemeClr val="bg1"/>
            </a:solidFill>
          </p:grpSpPr>
          <p:sp>
            <p:nvSpPr>
              <p:cNvPr id="30" name="Freeform 187"/>
              <p:cNvSpPr>
                <a:spLocks noChangeArrowheads="1"/>
              </p:cNvSpPr>
              <p:nvPr/>
            </p:nvSpPr>
            <p:spPr bwMode="auto">
              <a:xfrm>
                <a:off x="8228539" y="1356902"/>
                <a:ext cx="415925" cy="357188"/>
              </a:xfrm>
              <a:custGeom>
                <a:avLst/>
                <a:gdLst>
                  <a:gd name="T0" fmla="*/ 1155 w 1156"/>
                  <a:gd name="T1" fmla="*/ 811 h 991"/>
                  <a:gd name="T2" fmla="*/ 1155 w 1156"/>
                  <a:gd name="T3" fmla="*/ 811 h 991"/>
                  <a:gd name="T4" fmla="*/ 990 w 1156"/>
                  <a:gd name="T5" fmla="*/ 990 h 991"/>
                  <a:gd name="T6" fmla="*/ 179 w 1156"/>
                  <a:gd name="T7" fmla="*/ 990 h 991"/>
                  <a:gd name="T8" fmla="*/ 0 w 1156"/>
                  <a:gd name="T9" fmla="*/ 811 h 991"/>
                  <a:gd name="T10" fmla="*/ 0 w 1156"/>
                  <a:gd name="T11" fmla="*/ 179 h 991"/>
                  <a:gd name="T12" fmla="*/ 179 w 1156"/>
                  <a:gd name="T13" fmla="*/ 0 h 991"/>
                  <a:gd name="T14" fmla="*/ 990 w 1156"/>
                  <a:gd name="T15" fmla="*/ 0 h 991"/>
                  <a:gd name="T16" fmla="*/ 1155 w 1156"/>
                  <a:gd name="T17" fmla="*/ 179 h 991"/>
                  <a:gd name="T18" fmla="*/ 1155 w 1156"/>
                  <a:gd name="T19" fmla="*/ 811 h 991"/>
                  <a:gd name="T20" fmla="*/ 1100 w 1156"/>
                  <a:gd name="T21" fmla="*/ 179 h 991"/>
                  <a:gd name="T22" fmla="*/ 1100 w 1156"/>
                  <a:gd name="T23" fmla="*/ 179 h 991"/>
                  <a:gd name="T24" fmla="*/ 990 w 1156"/>
                  <a:gd name="T25" fmla="*/ 55 h 991"/>
                  <a:gd name="T26" fmla="*/ 179 w 1156"/>
                  <a:gd name="T27" fmla="*/ 55 h 991"/>
                  <a:gd name="T28" fmla="*/ 55 w 1156"/>
                  <a:gd name="T29" fmla="*/ 179 h 991"/>
                  <a:gd name="T30" fmla="*/ 55 w 1156"/>
                  <a:gd name="T31" fmla="*/ 811 h 991"/>
                  <a:gd name="T32" fmla="*/ 179 w 1156"/>
                  <a:gd name="T33" fmla="*/ 935 h 991"/>
                  <a:gd name="T34" fmla="*/ 990 w 1156"/>
                  <a:gd name="T35" fmla="*/ 935 h 991"/>
                  <a:gd name="T36" fmla="*/ 1100 w 1156"/>
                  <a:gd name="T37" fmla="*/ 811 h 991"/>
                  <a:gd name="T38" fmla="*/ 1100 w 1156"/>
                  <a:gd name="T39" fmla="*/ 179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6" h="991">
                    <a:moveTo>
                      <a:pt x="1155" y="811"/>
                    </a:moveTo>
                    <a:lnTo>
                      <a:pt x="1155" y="811"/>
                    </a:lnTo>
                    <a:cubicBezTo>
                      <a:pt x="1155" y="908"/>
                      <a:pt x="1086" y="990"/>
                      <a:pt x="990" y="990"/>
                    </a:cubicBezTo>
                    <a:cubicBezTo>
                      <a:pt x="179" y="990"/>
                      <a:pt x="179" y="990"/>
                      <a:pt x="179" y="990"/>
                    </a:cubicBezTo>
                    <a:cubicBezTo>
                      <a:pt x="83" y="990"/>
                      <a:pt x="0" y="908"/>
                      <a:pt x="0" y="811"/>
                    </a:cubicBezTo>
                    <a:cubicBezTo>
                      <a:pt x="0" y="179"/>
                      <a:pt x="0" y="179"/>
                      <a:pt x="0" y="179"/>
                    </a:cubicBezTo>
                    <a:cubicBezTo>
                      <a:pt x="0" y="83"/>
                      <a:pt x="83" y="0"/>
                      <a:pt x="179" y="0"/>
                    </a:cubicBezTo>
                    <a:cubicBezTo>
                      <a:pt x="990" y="0"/>
                      <a:pt x="990" y="0"/>
                      <a:pt x="990" y="0"/>
                    </a:cubicBezTo>
                    <a:cubicBezTo>
                      <a:pt x="1086" y="0"/>
                      <a:pt x="1155" y="83"/>
                      <a:pt x="1155" y="179"/>
                    </a:cubicBezTo>
                    <a:lnTo>
                      <a:pt x="1155" y="811"/>
                    </a:lnTo>
                    <a:close/>
                    <a:moveTo>
                      <a:pt x="1100" y="179"/>
                    </a:moveTo>
                    <a:lnTo>
                      <a:pt x="1100" y="179"/>
                    </a:lnTo>
                    <a:cubicBezTo>
                      <a:pt x="1100" y="110"/>
                      <a:pt x="1045" y="55"/>
                      <a:pt x="990" y="55"/>
                    </a:cubicBezTo>
                    <a:cubicBezTo>
                      <a:pt x="179" y="55"/>
                      <a:pt x="179" y="55"/>
                      <a:pt x="179" y="55"/>
                    </a:cubicBezTo>
                    <a:cubicBezTo>
                      <a:pt x="110" y="55"/>
                      <a:pt x="55" y="110"/>
                      <a:pt x="55" y="179"/>
                    </a:cubicBezTo>
                    <a:cubicBezTo>
                      <a:pt x="55" y="811"/>
                      <a:pt x="55" y="811"/>
                      <a:pt x="55" y="811"/>
                    </a:cubicBezTo>
                    <a:cubicBezTo>
                      <a:pt x="55" y="880"/>
                      <a:pt x="110" y="935"/>
                      <a:pt x="179" y="935"/>
                    </a:cubicBezTo>
                    <a:cubicBezTo>
                      <a:pt x="990" y="935"/>
                      <a:pt x="990" y="935"/>
                      <a:pt x="990" y="935"/>
                    </a:cubicBezTo>
                    <a:cubicBezTo>
                      <a:pt x="1045" y="935"/>
                      <a:pt x="1100" y="880"/>
                      <a:pt x="1100" y="811"/>
                    </a:cubicBezTo>
                    <a:lnTo>
                      <a:pt x="1100" y="17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1" name="Freeform 188"/>
              <p:cNvSpPr>
                <a:spLocks noChangeArrowheads="1"/>
              </p:cNvSpPr>
              <p:nvPr/>
            </p:nvSpPr>
            <p:spPr bwMode="auto">
              <a:xfrm>
                <a:off x="8377764" y="1693452"/>
                <a:ext cx="123825" cy="74613"/>
              </a:xfrm>
              <a:custGeom>
                <a:avLst/>
                <a:gdLst>
                  <a:gd name="T0" fmla="*/ 343 w 344"/>
                  <a:gd name="T1" fmla="*/ 179 h 207"/>
                  <a:gd name="T2" fmla="*/ 343 w 344"/>
                  <a:gd name="T3" fmla="*/ 179 h 207"/>
                  <a:gd name="T4" fmla="*/ 316 w 344"/>
                  <a:gd name="T5" fmla="*/ 206 h 207"/>
                  <a:gd name="T6" fmla="*/ 27 w 344"/>
                  <a:gd name="T7" fmla="*/ 206 h 207"/>
                  <a:gd name="T8" fmla="*/ 0 w 344"/>
                  <a:gd name="T9" fmla="*/ 179 h 207"/>
                  <a:gd name="T10" fmla="*/ 0 w 344"/>
                  <a:gd name="T11" fmla="*/ 28 h 207"/>
                  <a:gd name="T12" fmla="*/ 27 w 344"/>
                  <a:gd name="T13" fmla="*/ 0 h 207"/>
                  <a:gd name="T14" fmla="*/ 316 w 344"/>
                  <a:gd name="T15" fmla="*/ 0 h 207"/>
                  <a:gd name="T16" fmla="*/ 343 w 344"/>
                  <a:gd name="T17" fmla="*/ 28 h 207"/>
                  <a:gd name="T18" fmla="*/ 343 w 344"/>
                  <a:gd name="T19" fmla="*/ 179 h 207"/>
                  <a:gd name="T20" fmla="*/ 55 w 344"/>
                  <a:gd name="T21" fmla="*/ 151 h 207"/>
                  <a:gd name="T22" fmla="*/ 55 w 344"/>
                  <a:gd name="T23" fmla="*/ 151 h 207"/>
                  <a:gd name="T24" fmla="*/ 288 w 344"/>
                  <a:gd name="T25" fmla="*/ 151 h 207"/>
                  <a:gd name="T26" fmla="*/ 288 w 344"/>
                  <a:gd name="T27" fmla="*/ 55 h 207"/>
                  <a:gd name="T28" fmla="*/ 55 w 344"/>
                  <a:gd name="T29" fmla="*/ 55 h 207"/>
                  <a:gd name="T30" fmla="*/ 55 w 344"/>
                  <a:gd name="T31" fmla="*/ 1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7">
                    <a:moveTo>
                      <a:pt x="343" y="179"/>
                    </a:moveTo>
                    <a:lnTo>
                      <a:pt x="343" y="179"/>
                    </a:lnTo>
                    <a:cubicBezTo>
                      <a:pt x="343" y="193"/>
                      <a:pt x="329" y="206"/>
                      <a:pt x="316" y="206"/>
                    </a:cubicBezTo>
                    <a:cubicBezTo>
                      <a:pt x="27" y="206"/>
                      <a:pt x="27" y="206"/>
                      <a:pt x="27" y="206"/>
                    </a:cubicBezTo>
                    <a:cubicBezTo>
                      <a:pt x="13" y="206"/>
                      <a:pt x="0" y="193"/>
                      <a:pt x="0" y="179"/>
                    </a:cubicBezTo>
                    <a:cubicBezTo>
                      <a:pt x="0" y="28"/>
                      <a:pt x="0" y="28"/>
                      <a:pt x="0" y="28"/>
                    </a:cubicBezTo>
                    <a:cubicBezTo>
                      <a:pt x="0" y="14"/>
                      <a:pt x="13" y="0"/>
                      <a:pt x="27" y="0"/>
                    </a:cubicBezTo>
                    <a:cubicBezTo>
                      <a:pt x="316" y="0"/>
                      <a:pt x="316" y="0"/>
                      <a:pt x="316" y="0"/>
                    </a:cubicBezTo>
                    <a:cubicBezTo>
                      <a:pt x="329" y="0"/>
                      <a:pt x="343" y="14"/>
                      <a:pt x="343" y="28"/>
                    </a:cubicBezTo>
                    <a:lnTo>
                      <a:pt x="343" y="179"/>
                    </a:lnTo>
                    <a:close/>
                    <a:moveTo>
                      <a:pt x="55" y="151"/>
                    </a:moveTo>
                    <a:lnTo>
                      <a:pt x="55" y="151"/>
                    </a:lnTo>
                    <a:cubicBezTo>
                      <a:pt x="288" y="151"/>
                      <a:pt x="288" y="151"/>
                      <a:pt x="288" y="151"/>
                    </a:cubicBezTo>
                    <a:cubicBezTo>
                      <a:pt x="288" y="55"/>
                      <a:pt x="288" y="55"/>
                      <a:pt x="288" y="55"/>
                    </a:cubicBezTo>
                    <a:cubicBezTo>
                      <a:pt x="55" y="55"/>
                      <a:pt x="55" y="55"/>
                      <a:pt x="55" y="55"/>
                    </a:cubicBezTo>
                    <a:lnTo>
                      <a:pt x="55" y="1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2" name="Freeform 189"/>
              <p:cNvSpPr>
                <a:spLocks noChangeArrowheads="1"/>
              </p:cNvSpPr>
              <p:nvPr/>
            </p:nvSpPr>
            <p:spPr bwMode="auto">
              <a:xfrm>
                <a:off x="8317439" y="1747427"/>
                <a:ext cx="238125" cy="20638"/>
              </a:xfrm>
              <a:custGeom>
                <a:avLst/>
                <a:gdLst>
                  <a:gd name="T0" fmla="*/ 632 w 660"/>
                  <a:gd name="T1" fmla="*/ 55 h 56"/>
                  <a:gd name="T2" fmla="*/ 632 w 660"/>
                  <a:gd name="T3" fmla="*/ 55 h 56"/>
                  <a:gd name="T4" fmla="*/ 27 w 660"/>
                  <a:gd name="T5" fmla="*/ 55 h 56"/>
                  <a:gd name="T6" fmla="*/ 0 w 660"/>
                  <a:gd name="T7" fmla="*/ 28 h 56"/>
                  <a:gd name="T8" fmla="*/ 27 w 660"/>
                  <a:gd name="T9" fmla="*/ 0 h 56"/>
                  <a:gd name="T10" fmla="*/ 632 w 660"/>
                  <a:gd name="T11" fmla="*/ 0 h 56"/>
                  <a:gd name="T12" fmla="*/ 659 w 660"/>
                  <a:gd name="T13" fmla="*/ 28 h 56"/>
                  <a:gd name="T14" fmla="*/ 632 w 660"/>
                  <a:gd name="T15" fmla="*/ 5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0" h="56">
                    <a:moveTo>
                      <a:pt x="632" y="55"/>
                    </a:moveTo>
                    <a:lnTo>
                      <a:pt x="632" y="55"/>
                    </a:lnTo>
                    <a:cubicBezTo>
                      <a:pt x="27" y="55"/>
                      <a:pt x="27" y="55"/>
                      <a:pt x="27" y="55"/>
                    </a:cubicBezTo>
                    <a:cubicBezTo>
                      <a:pt x="13" y="55"/>
                      <a:pt x="0" y="42"/>
                      <a:pt x="0" y="28"/>
                    </a:cubicBezTo>
                    <a:cubicBezTo>
                      <a:pt x="0" y="14"/>
                      <a:pt x="13" y="0"/>
                      <a:pt x="27" y="0"/>
                    </a:cubicBezTo>
                    <a:cubicBezTo>
                      <a:pt x="632" y="0"/>
                      <a:pt x="632" y="0"/>
                      <a:pt x="632" y="0"/>
                    </a:cubicBezTo>
                    <a:cubicBezTo>
                      <a:pt x="646" y="0"/>
                      <a:pt x="659" y="14"/>
                      <a:pt x="659" y="28"/>
                    </a:cubicBezTo>
                    <a:cubicBezTo>
                      <a:pt x="659" y="42"/>
                      <a:pt x="646" y="55"/>
                      <a:pt x="632" y="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3" name="Freeform 190"/>
              <p:cNvSpPr>
                <a:spLocks noChangeArrowheads="1"/>
              </p:cNvSpPr>
              <p:nvPr/>
            </p:nvSpPr>
            <p:spPr bwMode="auto">
              <a:xfrm>
                <a:off x="8317439" y="1415640"/>
                <a:ext cx="238125" cy="233362"/>
              </a:xfrm>
              <a:custGeom>
                <a:avLst/>
                <a:gdLst>
                  <a:gd name="T0" fmla="*/ 27 w 660"/>
                  <a:gd name="T1" fmla="*/ 646 h 647"/>
                  <a:gd name="T2" fmla="*/ 27 w 660"/>
                  <a:gd name="T3" fmla="*/ 646 h 647"/>
                  <a:gd name="T4" fmla="*/ 13 w 660"/>
                  <a:gd name="T5" fmla="*/ 633 h 647"/>
                  <a:gd name="T6" fmla="*/ 13 w 660"/>
                  <a:gd name="T7" fmla="*/ 605 h 647"/>
                  <a:gd name="T8" fmla="*/ 604 w 660"/>
                  <a:gd name="T9" fmla="*/ 0 h 647"/>
                  <a:gd name="T10" fmla="*/ 646 w 660"/>
                  <a:gd name="T11" fmla="*/ 0 h 647"/>
                  <a:gd name="T12" fmla="*/ 646 w 660"/>
                  <a:gd name="T13" fmla="*/ 42 h 647"/>
                  <a:gd name="T14" fmla="*/ 55 w 660"/>
                  <a:gd name="T15" fmla="*/ 633 h 647"/>
                  <a:gd name="T16" fmla="*/ 27 w 660"/>
                  <a:gd name="T17" fmla="*/ 646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 h="647">
                    <a:moveTo>
                      <a:pt x="27" y="646"/>
                    </a:moveTo>
                    <a:lnTo>
                      <a:pt x="27" y="646"/>
                    </a:lnTo>
                    <a:cubicBezTo>
                      <a:pt x="27" y="646"/>
                      <a:pt x="13" y="646"/>
                      <a:pt x="13" y="633"/>
                    </a:cubicBezTo>
                    <a:cubicBezTo>
                      <a:pt x="0" y="633"/>
                      <a:pt x="0" y="605"/>
                      <a:pt x="13" y="605"/>
                    </a:cubicBezTo>
                    <a:cubicBezTo>
                      <a:pt x="604" y="0"/>
                      <a:pt x="604" y="0"/>
                      <a:pt x="604" y="0"/>
                    </a:cubicBezTo>
                    <a:cubicBezTo>
                      <a:pt x="618" y="0"/>
                      <a:pt x="632" y="0"/>
                      <a:pt x="646" y="0"/>
                    </a:cubicBezTo>
                    <a:cubicBezTo>
                      <a:pt x="659" y="14"/>
                      <a:pt x="659" y="28"/>
                      <a:pt x="646" y="42"/>
                    </a:cubicBezTo>
                    <a:cubicBezTo>
                      <a:pt x="55" y="633"/>
                      <a:pt x="55" y="633"/>
                      <a:pt x="55" y="633"/>
                    </a:cubicBezTo>
                    <a:cubicBezTo>
                      <a:pt x="41" y="646"/>
                      <a:pt x="41" y="646"/>
                      <a:pt x="27" y="64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4" name="Freeform 191"/>
              <p:cNvSpPr>
                <a:spLocks noChangeArrowheads="1"/>
              </p:cNvSpPr>
              <p:nvPr/>
            </p:nvSpPr>
            <p:spPr bwMode="auto">
              <a:xfrm>
                <a:off x="8436501" y="1553752"/>
                <a:ext cx="84138" cy="79375"/>
              </a:xfrm>
              <a:custGeom>
                <a:avLst/>
                <a:gdLst>
                  <a:gd name="T0" fmla="*/ 27 w 234"/>
                  <a:gd name="T1" fmla="*/ 220 h 221"/>
                  <a:gd name="T2" fmla="*/ 27 w 234"/>
                  <a:gd name="T3" fmla="*/ 220 h 221"/>
                  <a:gd name="T4" fmla="*/ 13 w 234"/>
                  <a:gd name="T5" fmla="*/ 220 h 221"/>
                  <a:gd name="T6" fmla="*/ 13 w 234"/>
                  <a:gd name="T7" fmla="*/ 179 h 221"/>
                  <a:gd name="T8" fmla="*/ 178 w 234"/>
                  <a:gd name="T9" fmla="*/ 0 h 221"/>
                  <a:gd name="T10" fmla="*/ 219 w 234"/>
                  <a:gd name="T11" fmla="*/ 0 h 221"/>
                  <a:gd name="T12" fmla="*/ 219 w 234"/>
                  <a:gd name="T13" fmla="*/ 41 h 221"/>
                  <a:gd name="T14" fmla="*/ 54 w 234"/>
                  <a:gd name="T15" fmla="*/ 220 h 221"/>
                  <a:gd name="T16" fmla="*/ 27 w 234"/>
                  <a:gd name="T17" fmla="*/ 22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21">
                    <a:moveTo>
                      <a:pt x="27" y="220"/>
                    </a:moveTo>
                    <a:lnTo>
                      <a:pt x="27" y="220"/>
                    </a:lnTo>
                    <a:lnTo>
                      <a:pt x="13" y="220"/>
                    </a:lnTo>
                    <a:cubicBezTo>
                      <a:pt x="0" y="206"/>
                      <a:pt x="0" y="193"/>
                      <a:pt x="13" y="179"/>
                    </a:cubicBezTo>
                    <a:cubicBezTo>
                      <a:pt x="178" y="0"/>
                      <a:pt x="178" y="0"/>
                      <a:pt x="178" y="0"/>
                    </a:cubicBezTo>
                    <a:cubicBezTo>
                      <a:pt x="192" y="0"/>
                      <a:pt x="205" y="0"/>
                      <a:pt x="219" y="0"/>
                    </a:cubicBezTo>
                    <a:cubicBezTo>
                      <a:pt x="233" y="14"/>
                      <a:pt x="233" y="41"/>
                      <a:pt x="219" y="41"/>
                    </a:cubicBezTo>
                    <a:cubicBezTo>
                      <a:pt x="54" y="220"/>
                      <a:pt x="54" y="220"/>
                      <a:pt x="54" y="220"/>
                    </a:cubicBezTo>
                    <a:cubicBezTo>
                      <a:pt x="41" y="220"/>
                      <a:pt x="41" y="220"/>
                      <a:pt x="27" y="22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9" name="Группа 8"/>
          <p:cNvGrpSpPr/>
          <p:nvPr/>
        </p:nvGrpSpPr>
        <p:grpSpPr>
          <a:xfrm>
            <a:off x="6138707" y="2642719"/>
            <a:ext cx="1646805" cy="1647984"/>
            <a:chOff x="4604030" y="1982039"/>
            <a:chExt cx="1235104" cy="1235988"/>
          </a:xfrm>
        </p:grpSpPr>
        <p:sp>
          <p:nvSpPr>
            <p:cNvPr id="14" name="Полилиния 13"/>
            <p:cNvSpPr/>
            <p:nvPr/>
          </p:nvSpPr>
          <p:spPr>
            <a:xfrm flipH="1">
              <a:off x="4604030" y="1982039"/>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5" name="Freeform 110"/>
            <p:cNvSpPr>
              <a:spLocks noChangeArrowheads="1"/>
            </p:cNvSpPr>
            <p:nvPr/>
          </p:nvSpPr>
          <p:spPr bwMode="auto">
            <a:xfrm>
              <a:off x="4976810" y="2557131"/>
              <a:ext cx="327904" cy="327904"/>
            </a:xfrm>
            <a:custGeom>
              <a:avLst/>
              <a:gdLst>
                <a:gd name="T0" fmla="*/ 578 w 1156"/>
                <a:gd name="T1" fmla="*/ 1154 h 1155"/>
                <a:gd name="T2" fmla="*/ 578 w 1156"/>
                <a:gd name="T3" fmla="*/ 0 h 1155"/>
                <a:gd name="T4" fmla="*/ 578 w 1156"/>
                <a:gd name="T5" fmla="*/ 1154 h 1155"/>
                <a:gd name="T6" fmla="*/ 578 w 1156"/>
                <a:gd name="T7" fmla="*/ 55 h 1155"/>
                <a:gd name="T8" fmla="*/ 578 w 1156"/>
                <a:gd name="T9" fmla="*/ 1099 h 1155"/>
                <a:gd name="T10" fmla="*/ 578 w 1156"/>
                <a:gd name="T11" fmla="*/ 55 h 1155"/>
                <a:gd name="T12" fmla="*/ 798 w 1156"/>
                <a:gd name="T13" fmla="*/ 920 h 1155"/>
                <a:gd name="T14" fmla="*/ 715 w 1156"/>
                <a:gd name="T15" fmla="*/ 700 h 1155"/>
                <a:gd name="T16" fmla="*/ 894 w 1156"/>
                <a:gd name="T17" fmla="*/ 700 h 1155"/>
                <a:gd name="T18" fmla="*/ 894 w 1156"/>
                <a:gd name="T19" fmla="*/ 879 h 1155"/>
                <a:gd name="T20" fmla="*/ 798 w 1156"/>
                <a:gd name="T21" fmla="*/ 714 h 1155"/>
                <a:gd name="T22" fmla="*/ 756 w 1156"/>
                <a:gd name="T23" fmla="*/ 742 h 1155"/>
                <a:gd name="T24" fmla="*/ 853 w 1156"/>
                <a:gd name="T25" fmla="*/ 838 h 1155"/>
                <a:gd name="T26" fmla="*/ 853 w 1156"/>
                <a:gd name="T27" fmla="*/ 742 h 1155"/>
                <a:gd name="T28" fmla="*/ 358 w 1156"/>
                <a:gd name="T29" fmla="*/ 920 h 1155"/>
                <a:gd name="T30" fmla="*/ 275 w 1156"/>
                <a:gd name="T31" fmla="*/ 879 h 1155"/>
                <a:gd name="T32" fmla="*/ 358 w 1156"/>
                <a:gd name="T33" fmla="*/ 659 h 1155"/>
                <a:gd name="T34" fmla="*/ 495 w 1156"/>
                <a:gd name="T35" fmla="*/ 797 h 1155"/>
                <a:gd name="T36" fmla="*/ 358 w 1156"/>
                <a:gd name="T37" fmla="*/ 920 h 1155"/>
                <a:gd name="T38" fmla="*/ 358 w 1156"/>
                <a:gd name="T39" fmla="*/ 714 h 1155"/>
                <a:gd name="T40" fmla="*/ 316 w 1156"/>
                <a:gd name="T41" fmla="*/ 838 h 1155"/>
                <a:gd name="T42" fmla="*/ 440 w 1156"/>
                <a:gd name="T43" fmla="*/ 797 h 1155"/>
                <a:gd name="T44" fmla="*/ 358 w 1156"/>
                <a:gd name="T45" fmla="*/ 714 h 1155"/>
                <a:gd name="T46" fmla="*/ 591 w 1156"/>
                <a:gd name="T47" fmla="*/ 700 h 1155"/>
                <a:gd name="T48" fmla="*/ 495 w 1156"/>
                <a:gd name="T49" fmla="*/ 482 h 1155"/>
                <a:gd name="T50" fmla="*/ 674 w 1156"/>
                <a:gd name="T51" fmla="*/ 482 h 1155"/>
                <a:gd name="T52" fmla="*/ 674 w 1156"/>
                <a:gd name="T53" fmla="*/ 659 h 1155"/>
                <a:gd name="T54" fmla="*/ 591 w 1156"/>
                <a:gd name="T55" fmla="*/ 495 h 1155"/>
                <a:gd name="T56" fmla="*/ 536 w 1156"/>
                <a:gd name="T57" fmla="*/ 523 h 1155"/>
                <a:gd name="T58" fmla="*/ 633 w 1156"/>
                <a:gd name="T59" fmla="*/ 618 h 1155"/>
                <a:gd name="T60" fmla="*/ 633 w 1156"/>
                <a:gd name="T61" fmla="*/ 523 h 1155"/>
                <a:gd name="T62" fmla="*/ 798 w 1156"/>
                <a:gd name="T63" fmla="*/ 482 h 1155"/>
                <a:gd name="T64" fmla="*/ 715 w 1156"/>
                <a:gd name="T65" fmla="*/ 440 h 1155"/>
                <a:gd name="T66" fmla="*/ 798 w 1156"/>
                <a:gd name="T67" fmla="*/ 234 h 1155"/>
                <a:gd name="T68" fmla="*/ 921 w 1156"/>
                <a:gd name="T69" fmla="*/ 358 h 1155"/>
                <a:gd name="T70" fmla="*/ 798 w 1156"/>
                <a:gd name="T71" fmla="*/ 482 h 1155"/>
                <a:gd name="T72" fmla="*/ 798 w 1156"/>
                <a:gd name="T73" fmla="*/ 289 h 1155"/>
                <a:gd name="T74" fmla="*/ 756 w 1156"/>
                <a:gd name="T75" fmla="*/ 413 h 1155"/>
                <a:gd name="T76" fmla="*/ 866 w 1156"/>
                <a:gd name="T77" fmla="*/ 358 h 1155"/>
                <a:gd name="T78" fmla="*/ 798 w 1156"/>
                <a:gd name="T79" fmla="*/ 289 h 1155"/>
                <a:gd name="T80" fmla="*/ 358 w 1156"/>
                <a:gd name="T81" fmla="*/ 482 h 1155"/>
                <a:gd name="T82" fmla="*/ 275 w 1156"/>
                <a:gd name="T83" fmla="*/ 262 h 1155"/>
                <a:gd name="T84" fmla="*/ 454 w 1156"/>
                <a:gd name="T85" fmla="*/ 262 h 1155"/>
                <a:gd name="T86" fmla="*/ 454 w 1156"/>
                <a:gd name="T87" fmla="*/ 440 h 1155"/>
                <a:gd name="T88" fmla="*/ 358 w 1156"/>
                <a:gd name="T89" fmla="*/ 289 h 1155"/>
                <a:gd name="T90" fmla="*/ 316 w 1156"/>
                <a:gd name="T91" fmla="*/ 303 h 1155"/>
                <a:gd name="T92" fmla="*/ 413 w 1156"/>
                <a:gd name="T93" fmla="*/ 413 h 1155"/>
                <a:gd name="T94" fmla="*/ 413 w 1156"/>
                <a:gd name="T95" fmla="*/ 303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6" h="1155">
                  <a:moveTo>
                    <a:pt x="578" y="1154"/>
                  </a:moveTo>
                  <a:lnTo>
                    <a:pt x="578" y="1154"/>
                  </a:lnTo>
                  <a:cubicBezTo>
                    <a:pt x="261" y="1154"/>
                    <a:pt x="0" y="893"/>
                    <a:pt x="0" y="577"/>
                  </a:cubicBezTo>
                  <a:cubicBezTo>
                    <a:pt x="0" y="262"/>
                    <a:pt x="261" y="0"/>
                    <a:pt x="578" y="0"/>
                  </a:cubicBezTo>
                  <a:cubicBezTo>
                    <a:pt x="908" y="0"/>
                    <a:pt x="1155" y="262"/>
                    <a:pt x="1155" y="577"/>
                  </a:cubicBezTo>
                  <a:cubicBezTo>
                    <a:pt x="1155" y="893"/>
                    <a:pt x="908" y="1154"/>
                    <a:pt x="578" y="1154"/>
                  </a:cubicBezTo>
                  <a:close/>
                  <a:moveTo>
                    <a:pt x="578" y="55"/>
                  </a:moveTo>
                  <a:lnTo>
                    <a:pt x="578" y="55"/>
                  </a:lnTo>
                  <a:cubicBezTo>
                    <a:pt x="289" y="55"/>
                    <a:pt x="55" y="289"/>
                    <a:pt x="55" y="577"/>
                  </a:cubicBezTo>
                  <a:cubicBezTo>
                    <a:pt x="55" y="865"/>
                    <a:pt x="289" y="1099"/>
                    <a:pt x="578" y="1099"/>
                  </a:cubicBezTo>
                  <a:cubicBezTo>
                    <a:pt x="866" y="1099"/>
                    <a:pt x="1100" y="865"/>
                    <a:pt x="1100" y="577"/>
                  </a:cubicBezTo>
                  <a:cubicBezTo>
                    <a:pt x="1100" y="289"/>
                    <a:pt x="866" y="55"/>
                    <a:pt x="578" y="55"/>
                  </a:cubicBezTo>
                  <a:close/>
                  <a:moveTo>
                    <a:pt x="798" y="920"/>
                  </a:moveTo>
                  <a:lnTo>
                    <a:pt x="798" y="920"/>
                  </a:lnTo>
                  <a:cubicBezTo>
                    <a:pt x="770" y="920"/>
                    <a:pt x="743" y="907"/>
                    <a:pt x="715" y="879"/>
                  </a:cubicBezTo>
                  <a:cubicBezTo>
                    <a:pt x="660" y="838"/>
                    <a:pt x="660" y="755"/>
                    <a:pt x="715" y="700"/>
                  </a:cubicBezTo>
                  <a:cubicBezTo>
                    <a:pt x="743" y="673"/>
                    <a:pt x="770" y="659"/>
                    <a:pt x="798" y="659"/>
                  </a:cubicBezTo>
                  <a:cubicBezTo>
                    <a:pt x="839" y="659"/>
                    <a:pt x="866" y="673"/>
                    <a:pt x="894" y="700"/>
                  </a:cubicBezTo>
                  <a:cubicBezTo>
                    <a:pt x="921" y="728"/>
                    <a:pt x="921" y="755"/>
                    <a:pt x="921" y="797"/>
                  </a:cubicBezTo>
                  <a:cubicBezTo>
                    <a:pt x="921" y="824"/>
                    <a:pt x="921" y="852"/>
                    <a:pt x="894" y="879"/>
                  </a:cubicBezTo>
                  <a:cubicBezTo>
                    <a:pt x="866" y="907"/>
                    <a:pt x="839" y="920"/>
                    <a:pt x="798" y="920"/>
                  </a:cubicBezTo>
                  <a:close/>
                  <a:moveTo>
                    <a:pt x="798" y="714"/>
                  </a:moveTo>
                  <a:lnTo>
                    <a:pt x="798" y="714"/>
                  </a:lnTo>
                  <a:cubicBezTo>
                    <a:pt x="784" y="714"/>
                    <a:pt x="770" y="728"/>
                    <a:pt x="756" y="742"/>
                  </a:cubicBezTo>
                  <a:cubicBezTo>
                    <a:pt x="729" y="769"/>
                    <a:pt x="729" y="810"/>
                    <a:pt x="756" y="838"/>
                  </a:cubicBezTo>
                  <a:cubicBezTo>
                    <a:pt x="784" y="865"/>
                    <a:pt x="825" y="865"/>
                    <a:pt x="853" y="838"/>
                  </a:cubicBezTo>
                  <a:cubicBezTo>
                    <a:pt x="866" y="824"/>
                    <a:pt x="866" y="810"/>
                    <a:pt x="866" y="797"/>
                  </a:cubicBezTo>
                  <a:cubicBezTo>
                    <a:pt x="866" y="769"/>
                    <a:pt x="866" y="755"/>
                    <a:pt x="853" y="742"/>
                  </a:cubicBezTo>
                  <a:cubicBezTo>
                    <a:pt x="839" y="728"/>
                    <a:pt x="825" y="714"/>
                    <a:pt x="798" y="714"/>
                  </a:cubicBezTo>
                  <a:close/>
                  <a:moveTo>
                    <a:pt x="358" y="920"/>
                  </a:moveTo>
                  <a:lnTo>
                    <a:pt x="358" y="920"/>
                  </a:lnTo>
                  <a:cubicBezTo>
                    <a:pt x="330" y="920"/>
                    <a:pt x="303" y="907"/>
                    <a:pt x="275" y="879"/>
                  </a:cubicBezTo>
                  <a:cubicBezTo>
                    <a:pt x="220" y="838"/>
                    <a:pt x="220" y="755"/>
                    <a:pt x="275" y="700"/>
                  </a:cubicBezTo>
                  <a:cubicBezTo>
                    <a:pt x="303" y="673"/>
                    <a:pt x="330" y="659"/>
                    <a:pt x="358" y="659"/>
                  </a:cubicBezTo>
                  <a:cubicBezTo>
                    <a:pt x="399" y="659"/>
                    <a:pt x="426" y="673"/>
                    <a:pt x="454" y="700"/>
                  </a:cubicBezTo>
                  <a:cubicBezTo>
                    <a:pt x="481" y="728"/>
                    <a:pt x="495" y="755"/>
                    <a:pt x="495" y="797"/>
                  </a:cubicBezTo>
                  <a:cubicBezTo>
                    <a:pt x="495" y="824"/>
                    <a:pt x="481" y="852"/>
                    <a:pt x="454" y="879"/>
                  </a:cubicBezTo>
                  <a:cubicBezTo>
                    <a:pt x="426" y="907"/>
                    <a:pt x="399" y="920"/>
                    <a:pt x="358" y="920"/>
                  </a:cubicBezTo>
                  <a:close/>
                  <a:moveTo>
                    <a:pt x="358" y="714"/>
                  </a:moveTo>
                  <a:lnTo>
                    <a:pt x="358" y="714"/>
                  </a:lnTo>
                  <a:cubicBezTo>
                    <a:pt x="344" y="714"/>
                    <a:pt x="330" y="728"/>
                    <a:pt x="316" y="742"/>
                  </a:cubicBezTo>
                  <a:cubicBezTo>
                    <a:pt x="289" y="769"/>
                    <a:pt x="289" y="810"/>
                    <a:pt x="316" y="838"/>
                  </a:cubicBezTo>
                  <a:cubicBezTo>
                    <a:pt x="344" y="865"/>
                    <a:pt x="385" y="865"/>
                    <a:pt x="413" y="838"/>
                  </a:cubicBezTo>
                  <a:cubicBezTo>
                    <a:pt x="426" y="824"/>
                    <a:pt x="440" y="810"/>
                    <a:pt x="440" y="797"/>
                  </a:cubicBezTo>
                  <a:cubicBezTo>
                    <a:pt x="440" y="769"/>
                    <a:pt x="426" y="755"/>
                    <a:pt x="413" y="742"/>
                  </a:cubicBezTo>
                  <a:cubicBezTo>
                    <a:pt x="399" y="728"/>
                    <a:pt x="385" y="714"/>
                    <a:pt x="358" y="714"/>
                  </a:cubicBezTo>
                  <a:close/>
                  <a:moveTo>
                    <a:pt x="591" y="700"/>
                  </a:moveTo>
                  <a:lnTo>
                    <a:pt x="591" y="700"/>
                  </a:lnTo>
                  <a:cubicBezTo>
                    <a:pt x="550" y="700"/>
                    <a:pt x="523" y="687"/>
                    <a:pt x="495" y="659"/>
                  </a:cubicBezTo>
                  <a:cubicBezTo>
                    <a:pt x="440" y="604"/>
                    <a:pt x="440" y="536"/>
                    <a:pt x="495" y="482"/>
                  </a:cubicBezTo>
                  <a:cubicBezTo>
                    <a:pt x="523" y="454"/>
                    <a:pt x="550" y="440"/>
                    <a:pt x="591" y="440"/>
                  </a:cubicBezTo>
                  <a:cubicBezTo>
                    <a:pt x="619" y="440"/>
                    <a:pt x="646" y="454"/>
                    <a:pt x="674" y="482"/>
                  </a:cubicBezTo>
                  <a:cubicBezTo>
                    <a:pt x="701" y="509"/>
                    <a:pt x="715" y="536"/>
                    <a:pt x="715" y="577"/>
                  </a:cubicBezTo>
                  <a:cubicBezTo>
                    <a:pt x="715" y="604"/>
                    <a:pt x="701" y="632"/>
                    <a:pt x="674" y="659"/>
                  </a:cubicBezTo>
                  <a:cubicBezTo>
                    <a:pt x="646" y="687"/>
                    <a:pt x="619" y="700"/>
                    <a:pt x="591" y="700"/>
                  </a:cubicBezTo>
                  <a:close/>
                  <a:moveTo>
                    <a:pt x="591" y="495"/>
                  </a:moveTo>
                  <a:lnTo>
                    <a:pt x="591" y="495"/>
                  </a:lnTo>
                  <a:cubicBezTo>
                    <a:pt x="564" y="495"/>
                    <a:pt x="550" y="509"/>
                    <a:pt x="536" y="523"/>
                  </a:cubicBezTo>
                  <a:cubicBezTo>
                    <a:pt x="509" y="549"/>
                    <a:pt x="509" y="590"/>
                    <a:pt x="536" y="618"/>
                  </a:cubicBezTo>
                  <a:cubicBezTo>
                    <a:pt x="564" y="645"/>
                    <a:pt x="605" y="645"/>
                    <a:pt x="633" y="618"/>
                  </a:cubicBezTo>
                  <a:cubicBezTo>
                    <a:pt x="646" y="604"/>
                    <a:pt x="660" y="590"/>
                    <a:pt x="660" y="577"/>
                  </a:cubicBezTo>
                  <a:cubicBezTo>
                    <a:pt x="660" y="549"/>
                    <a:pt x="646" y="536"/>
                    <a:pt x="633" y="523"/>
                  </a:cubicBezTo>
                  <a:cubicBezTo>
                    <a:pt x="619" y="509"/>
                    <a:pt x="605" y="495"/>
                    <a:pt x="591" y="495"/>
                  </a:cubicBezTo>
                  <a:close/>
                  <a:moveTo>
                    <a:pt x="798" y="482"/>
                  </a:moveTo>
                  <a:lnTo>
                    <a:pt x="798" y="482"/>
                  </a:lnTo>
                  <a:cubicBezTo>
                    <a:pt x="770" y="482"/>
                    <a:pt x="743" y="468"/>
                    <a:pt x="715" y="440"/>
                  </a:cubicBezTo>
                  <a:cubicBezTo>
                    <a:pt x="660" y="399"/>
                    <a:pt x="660" y="317"/>
                    <a:pt x="715" y="262"/>
                  </a:cubicBezTo>
                  <a:cubicBezTo>
                    <a:pt x="743" y="248"/>
                    <a:pt x="770" y="234"/>
                    <a:pt x="798" y="234"/>
                  </a:cubicBezTo>
                  <a:cubicBezTo>
                    <a:pt x="839" y="234"/>
                    <a:pt x="866" y="248"/>
                    <a:pt x="894" y="262"/>
                  </a:cubicBezTo>
                  <a:cubicBezTo>
                    <a:pt x="921" y="289"/>
                    <a:pt x="921" y="317"/>
                    <a:pt x="921" y="358"/>
                  </a:cubicBezTo>
                  <a:cubicBezTo>
                    <a:pt x="921" y="385"/>
                    <a:pt x="921" y="427"/>
                    <a:pt x="894" y="440"/>
                  </a:cubicBezTo>
                  <a:cubicBezTo>
                    <a:pt x="866" y="468"/>
                    <a:pt x="839" y="482"/>
                    <a:pt x="798" y="482"/>
                  </a:cubicBezTo>
                  <a:close/>
                  <a:moveTo>
                    <a:pt x="798" y="289"/>
                  </a:moveTo>
                  <a:lnTo>
                    <a:pt x="798" y="289"/>
                  </a:lnTo>
                  <a:cubicBezTo>
                    <a:pt x="784" y="289"/>
                    <a:pt x="770" y="289"/>
                    <a:pt x="756" y="303"/>
                  </a:cubicBezTo>
                  <a:cubicBezTo>
                    <a:pt x="729" y="330"/>
                    <a:pt x="729" y="372"/>
                    <a:pt x="756" y="413"/>
                  </a:cubicBezTo>
                  <a:cubicBezTo>
                    <a:pt x="784" y="427"/>
                    <a:pt x="825" y="427"/>
                    <a:pt x="853" y="413"/>
                  </a:cubicBezTo>
                  <a:cubicBezTo>
                    <a:pt x="866" y="399"/>
                    <a:pt x="866" y="372"/>
                    <a:pt x="866" y="358"/>
                  </a:cubicBezTo>
                  <a:cubicBezTo>
                    <a:pt x="866" y="330"/>
                    <a:pt x="866" y="317"/>
                    <a:pt x="853" y="303"/>
                  </a:cubicBezTo>
                  <a:cubicBezTo>
                    <a:pt x="839" y="289"/>
                    <a:pt x="825" y="289"/>
                    <a:pt x="798" y="289"/>
                  </a:cubicBezTo>
                  <a:close/>
                  <a:moveTo>
                    <a:pt x="358" y="482"/>
                  </a:moveTo>
                  <a:lnTo>
                    <a:pt x="358" y="482"/>
                  </a:lnTo>
                  <a:cubicBezTo>
                    <a:pt x="330" y="482"/>
                    <a:pt x="303" y="468"/>
                    <a:pt x="275" y="440"/>
                  </a:cubicBezTo>
                  <a:cubicBezTo>
                    <a:pt x="220" y="399"/>
                    <a:pt x="220" y="317"/>
                    <a:pt x="275" y="262"/>
                  </a:cubicBezTo>
                  <a:cubicBezTo>
                    <a:pt x="303" y="248"/>
                    <a:pt x="330" y="234"/>
                    <a:pt x="358" y="234"/>
                  </a:cubicBezTo>
                  <a:cubicBezTo>
                    <a:pt x="399" y="234"/>
                    <a:pt x="426" y="248"/>
                    <a:pt x="454" y="262"/>
                  </a:cubicBezTo>
                  <a:cubicBezTo>
                    <a:pt x="481" y="289"/>
                    <a:pt x="495" y="317"/>
                    <a:pt x="495" y="358"/>
                  </a:cubicBezTo>
                  <a:cubicBezTo>
                    <a:pt x="495" y="385"/>
                    <a:pt x="481" y="427"/>
                    <a:pt x="454" y="440"/>
                  </a:cubicBezTo>
                  <a:cubicBezTo>
                    <a:pt x="426" y="468"/>
                    <a:pt x="399" y="482"/>
                    <a:pt x="358" y="482"/>
                  </a:cubicBezTo>
                  <a:close/>
                  <a:moveTo>
                    <a:pt x="358" y="289"/>
                  </a:moveTo>
                  <a:lnTo>
                    <a:pt x="358" y="289"/>
                  </a:lnTo>
                  <a:cubicBezTo>
                    <a:pt x="344" y="289"/>
                    <a:pt x="330" y="289"/>
                    <a:pt x="316" y="303"/>
                  </a:cubicBezTo>
                  <a:cubicBezTo>
                    <a:pt x="289" y="330"/>
                    <a:pt x="289" y="372"/>
                    <a:pt x="316" y="413"/>
                  </a:cubicBezTo>
                  <a:cubicBezTo>
                    <a:pt x="344" y="427"/>
                    <a:pt x="385" y="427"/>
                    <a:pt x="413" y="413"/>
                  </a:cubicBezTo>
                  <a:cubicBezTo>
                    <a:pt x="426" y="399"/>
                    <a:pt x="440" y="372"/>
                    <a:pt x="440" y="358"/>
                  </a:cubicBezTo>
                  <a:cubicBezTo>
                    <a:pt x="440" y="330"/>
                    <a:pt x="426" y="317"/>
                    <a:pt x="413" y="303"/>
                  </a:cubicBezTo>
                  <a:cubicBezTo>
                    <a:pt x="399" y="289"/>
                    <a:pt x="385" y="289"/>
                    <a:pt x="358" y="289"/>
                  </a:cubicBezTo>
                  <a:close/>
                </a:path>
              </a:pathLst>
            </a:custGeom>
            <a:solidFill>
              <a:schemeClr val="bg1"/>
            </a:solidFill>
            <a:ln>
              <a:noFill/>
            </a:ln>
            <a:effectLst/>
          </p:spPr>
          <p:txBody>
            <a:bodyPr wrap="none" anchor="ctr"/>
            <a:lstStyle/>
            <a:p>
              <a:pPr defTabSz="914377">
                <a:buClrTx/>
              </a:pPr>
              <a:endParaRPr lang="ru-RU" sz="1800" kern="1200">
                <a:latin typeface="Calibri" panose="020F0502020204030204"/>
                <a:ea typeface="+mn-ea"/>
                <a:cs typeface="+mn-cs"/>
              </a:endParaRPr>
            </a:p>
          </p:txBody>
        </p:sp>
      </p:grpSp>
      <p:grpSp>
        <p:nvGrpSpPr>
          <p:cNvPr id="11" name="Группа 10"/>
          <p:cNvGrpSpPr/>
          <p:nvPr/>
        </p:nvGrpSpPr>
        <p:grpSpPr>
          <a:xfrm>
            <a:off x="4449195" y="4327389"/>
            <a:ext cx="1646805" cy="1647984"/>
            <a:chOff x="3336896" y="3245542"/>
            <a:chExt cx="1235104" cy="1235988"/>
          </a:xfrm>
        </p:grpSpPr>
        <p:sp>
          <p:nvSpPr>
            <p:cNvPr id="15" name="Полилиния 14"/>
            <p:cNvSpPr/>
            <p:nvPr/>
          </p:nvSpPr>
          <p:spPr>
            <a:xfrm rot="10800000" flipH="1">
              <a:off x="3336896"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37" name="Группа 36"/>
            <p:cNvGrpSpPr/>
            <p:nvPr/>
          </p:nvGrpSpPr>
          <p:grpSpPr>
            <a:xfrm>
              <a:off x="3909686" y="3618638"/>
              <a:ext cx="311750" cy="283862"/>
              <a:chOff x="8045441" y="1870148"/>
              <a:chExt cx="361455" cy="329121"/>
            </a:xfrm>
            <a:solidFill>
              <a:schemeClr val="bg1"/>
            </a:solidFill>
          </p:grpSpPr>
          <p:sp>
            <p:nvSpPr>
              <p:cNvPr id="38"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39"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40"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10" name="Группа 9"/>
          <p:cNvGrpSpPr/>
          <p:nvPr/>
        </p:nvGrpSpPr>
        <p:grpSpPr>
          <a:xfrm>
            <a:off x="6138707" y="4327389"/>
            <a:ext cx="1646805" cy="1647984"/>
            <a:chOff x="4604030" y="3245542"/>
            <a:chExt cx="1235104" cy="1235988"/>
          </a:xfrm>
        </p:grpSpPr>
        <p:sp>
          <p:nvSpPr>
            <p:cNvPr id="16" name="Полилиния 15"/>
            <p:cNvSpPr/>
            <p:nvPr/>
          </p:nvSpPr>
          <p:spPr>
            <a:xfrm rot="10800000">
              <a:off x="4604030" y="3245542"/>
              <a:ext cx="1235104" cy="1235988"/>
            </a:xfrm>
            <a:custGeom>
              <a:avLst/>
              <a:gdLst>
                <a:gd name="connsiteX0" fmla="*/ 1235104 w 1235104"/>
                <a:gd name="connsiteY0" fmla="*/ 0 h 1235988"/>
                <a:gd name="connsiteX1" fmla="*/ 1235104 w 1235104"/>
                <a:gd name="connsiteY1" fmla="*/ 1235988 h 1235988"/>
                <a:gd name="connsiteX2" fmla="*/ 0 w 1235104"/>
                <a:gd name="connsiteY2" fmla="*/ 1235988 h 1235988"/>
                <a:gd name="connsiteX3" fmla="*/ 1109658 w 1235104"/>
                <a:gd name="connsiteY3" fmla="*/ 6335 h 1235988"/>
              </a:gdLst>
              <a:ahLst/>
              <a:cxnLst>
                <a:cxn ang="0">
                  <a:pos x="connsiteX0" y="connsiteY0"/>
                </a:cxn>
                <a:cxn ang="0">
                  <a:pos x="connsiteX1" y="connsiteY1"/>
                </a:cxn>
                <a:cxn ang="0">
                  <a:pos x="connsiteX2" y="connsiteY2"/>
                </a:cxn>
                <a:cxn ang="0">
                  <a:pos x="connsiteX3" y="connsiteY3"/>
                </a:cxn>
              </a:cxnLst>
              <a:rect l="l" t="t" r="r" b="b"/>
              <a:pathLst>
                <a:path w="1235104" h="1235988">
                  <a:moveTo>
                    <a:pt x="1235104" y="0"/>
                  </a:moveTo>
                  <a:lnTo>
                    <a:pt x="1235104" y="1235988"/>
                  </a:lnTo>
                  <a:lnTo>
                    <a:pt x="0" y="1235988"/>
                  </a:lnTo>
                  <a:cubicBezTo>
                    <a:pt x="0" y="596010"/>
                    <a:pt x="486380" y="69632"/>
                    <a:pt x="1109658" y="633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41" name="Группа 40"/>
            <p:cNvGrpSpPr/>
            <p:nvPr/>
          </p:nvGrpSpPr>
          <p:grpSpPr>
            <a:xfrm>
              <a:off x="4959444" y="3558082"/>
              <a:ext cx="370693" cy="370694"/>
              <a:chOff x="4184918" y="1094117"/>
              <a:chExt cx="370693" cy="370694"/>
            </a:xfrm>
            <a:solidFill>
              <a:schemeClr val="bg1"/>
            </a:solidFill>
          </p:grpSpPr>
          <p:sp>
            <p:nvSpPr>
              <p:cNvPr id="42" name="Freeform 26"/>
              <p:cNvSpPr>
                <a:spLocks noChangeArrowheads="1"/>
              </p:cNvSpPr>
              <p:nvPr/>
            </p:nvSpPr>
            <p:spPr bwMode="auto">
              <a:xfrm>
                <a:off x="4184918" y="1094117"/>
                <a:ext cx="370693" cy="370694"/>
              </a:xfrm>
              <a:custGeom>
                <a:avLst/>
                <a:gdLst>
                  <a:gd name="T0" fmla="*/ 707 w 1415"/>
                  <a:gd name="T1" fmla="*/ 1413 h 1414"/>
                  <a:gd name="T2" fmla="*/ 707 w 1415"/>
                  <a:gd name="T3" fmla="*/ 1413 h 1414"/>
                  <a:gd name="T4" fmla="*/ 0 w 1415"/>
                  <a:gd name="T5" fmla="*/ 707 h 1414"/>
                  <a:gd name="T6" fmla="*/ 707 w 1415"/>
                  <a:gd name="T7" fmla="*/ 0 h 1414"/>
                  <a:gd name="T8" fmla="*/ 1414 w 1415"/>
                  <a:gd name="T9" fmla="*/ 707 h 1414"/>
                  <a:gd name="T10" fmla="*/ 707 w 1415"/>
                  <a:gd name="T11" fmla="*/ 1413 h 1414"/>
                  <a:gd name="T12" fmla="*/ 707 w 1415"/>
                  <a:gd name="T13" fmla="*/ 69 h 1414"/>
                  <a:gd name="T14" fmla="*/ 707 w 1415"/>
                  <a:gd name="T15" fmla="*/ 69 h 1414"/>
                  <a:gd name="T16" fmla="*/ 69 w 1415"/>
                  <a:gd name="T17" fmla="*/ 707 h 1414"/>
                  <a:gd name="T18" fmla="*/ 707 w 1415"/>
                  <a:gd name="T19" fmla="*/ 1344 h 1414"/>
                  <a:gd name="T20" fmla="*/ 1345 w 1415"/>
                  <a:gd name="T21" fmla="*/ 707 h 1414"/>
                  <a:gd name="T22" fmla="*/ 707 w 1415"/>
                  <a:gd name="T23" fmla="*/ 69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5" h="1414">
                    <a:moveTo>
                      <a:pt x="707" y="1413"/>
                    </a:moveTo>
                    <a:lnTo>
                      <a:pt x="707" y="1413"/>
                    </a:lnTo>
                    <a:cubicBezTo>
                      <a:pt x="311" y="1413"/>
                      <a:pt x="0" y="1086"/>
                      <a:pt x="0" y="707"/>
                    </a:cubicBezTo>
                    <a:cubicBezTo>
                      <a:pt x="0" y="310"/>
                      <a:pt x="311" y="0"/>
                      <a:pt x="707" y="0"/>
                    </a:cubicBezTo>
                    <a:cubicBezTo>
                      <a:pt x="1087" y="0"/>
                      <a:pt x="1414" y="310"/>
                      <a:pt x="1414" y="707"/>
                    </a:cubicBezTo>
                    <a:cubicBezTo>
                      <a:pt x="1414" y="1086"/>
                      <a:pt x="1087" y="1413"/>
                      <a:pt x="707" y="1413"/>
                    </a:cubicBezTo>
                    <a:close/>
                    <a:moveTo>
                      <a:pt x="707" y="69"/>
                    </a:moveTo>
                    <a:lnTo>
                      <a:pt x="707" y="69"/>
                    </a:lnTo>
                    <a:cubicBezTo>
                      <a:pt x="345" y="69"/>
                      <a:pt x="69" y="362"/>
                      <a:pt x="69" y="707"/>
                    </a:cubicBezTo>
                    <a:cubicBezTo>
                      <a:pt x="69" y="1052"/>
                      <a:pt x="345" y="1344"/>
                      <a:pt x="707" y="1344"/>
                    </a:cubicBezTo>
                    <a:cubicBezTo>
                      <a:pt x="1052" y="1344"/>
                      <a:pt x="1345" y="1052"/>
                      <a:pt x="1345" y="707"/>
                    </a:cubicBezTo>
                    <a:cubicBezTo>
                      <a:pt x="1345" y="362"/>
                      <a:pt x="1052" y="69"/>
                      <a:pt x="707"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3" name="Freeform 27"/>
              <p:cNvSpPr>
                <a:spLocks noChangeArrowheads="1"/>
              </p:cNvSpPr>
              <p:nvPr/>
            </p:nvSpPr>
            <p:spPr bwMode="auto">
              <a:xfrm>
                <a:off x="4243812" y="1151857"/>
                <a:ext cx="252903" cy="252903"/>
              </a:xfrm>
              <a:custGeom>
                <a:avLst/>
                <a:gdLst>
                  <a:gd name="T0" fmla="*/ 483 w 967"/>
                  <a:gd name="T1" fmla="*/ 965 h 966"/>
                  <a:gd name="T2" fmla="*/ 483 w 967"/>
                  <a:gd name="T3" fmla="*/ 965 h 966"/>
                  <a:gd name="T4" fmla="*/ 0 w 967"/>
                  <a:gd name="T5" fmla="*/ 483 h 966"/>
                  <a:gd name="T6" fmla="*/ 483 w 967"/>
                  <a:gd name="T7" fmla="*/ 0 h 966"/>
                  <a:gd name="T8" fmla="*/ 966 w 967"/>
                  <a:gd name="T9" fmla="*/ 483 h 966"/>
                  <a:gd name="T10" fmla="*/ 483 w 967"/>
                  <a:gd name="T11" fmla="*/ 965 h 966"/>
                  <a:gd name="T12" fmla="*/ 483 w 967"/>
                  <a:gd name="T13" fmla="*/ 69 h 966"/>
                  <a:gd name="T14" fmla="*/ 483 w 967"/>
                  <a:gd name="T15" fmla="*/ 69 h 966"/>
                  <a:gd name="T16" fmla="*/ 69 w 967"/>
                  <a:gd name="T17" fmla="*/ 483 h 966"/>
                  <a:gd name="T18" fmla="*/ 483 w 967"/>
                  <a:gd name="T19" fmla="*/ 896 h 966"/>
                  <a:gd name="T20" fmla="*/ 897 w 967"/>
                  <a:gd name="T21" fmla="*/ 483 h 966"/>
                  <a:gd name="T22" fmla="*/ 483 w 967"/>
                  <a:gd name="T23"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7" h="966">
                    <a:moveTo>
                      <a:pt x="483" y="965"/>
                    </a:moveTo>
                    <a:lnTo>
                      <a:pt x="483" y="965"/>
                    </a:lnTo>
                    <a:cubicBezTo>
                      <a:pt x="207" y="965"/>
                      <a:pt x="0" y="741"/>
                      <a:pt x="0" y="483"/>
                    </a:cubicBezTo>
                    <a:cubicBezTo>
                      <a:pt x="0" y="224"/>
                      <a:pt x="207" y="0"/>
                      <a:pt x="483" y="0"/>
                    </a:cubicBezTo>
                    <a:cubicBezTo>
                      <a:pt x="742" y="0"/>
                      <a:pt x="966" y="224"/>
                      <a:pt x="966" y="483"/>
                    </a:cubicBezTo>
                    <a:cubicBezTo>
                      <a:pt x="966" y="741"/>
                      <a:pt x="742" y="965"/>
                      <a:pt x="483" y="965"/>
                    </a:cubicBezTo>
                    <a:close/>
                    <a:moveTo>
                      <a:pt x="483" y="69"/>
                    </a:moveTo>
                    <a:lnTo>
                      <a:pt x="483" y="69"/>
                    </a:lnTo>
                    <a:cubicBezTo>
                      <a:pt x="259" y="69"/>
                      <a:pt x="69" y="259"/>
                      <a:pt x="69" y="483"/>
                    </a:cubicBezTo>
                    <a:cubicBezTo>
                      <a:pt x="69" y="707"/>
                      <a:pt x="259" y="896"/>
                      <a:pt x="483" y="896"/>
                    </a:cubicBezTo>
                    <a:cubicBezTo>
                      <a:pt x="708" y="896"/>
                      <a:pt x="897" y="707"/>
                      <a:pt x="897" y="483"/>
                    </a:cubicBezTo>
                    <a:cubicBezTo>
                      <a:pt x="897" y="259"/>
                      <a:pt x="708" y="69"/>
                      <a:pt x="483"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4" name="Freeform 28"/>
              <p:cNvSpPr>
                <a:spLocks noChangeArrowheads="1"/>
              </p:cNvSpPr>
              <p:nvPr/>
            </p:nvSpPr>
            <p:spPr bwMode="auto">
              <a:xfrm>
                <a:off x="4302708" y="1210753"/>
                <a:ext cx="135112" cy="135112"/>
              </a:xfrm>
              <a:custGeom>
                <a:avLst/>
                <a:gdLst>
                  <a:gd name="T0" fmla="*/ 258 w 518"/>
                  <a:gd name="T1" fmla="*/ 517 h 518"/>
                  <a:gd name="T2" fmla="*/ 258 w 518"/>
                  <a:gd name="T3" fmla="*/ 517 h 518"/>
                  <a:gd name="T4" fmla="*/ 0 w 518"/>
                  <a:gd name="T5" fmla="*/ 259 h 518"/>
                  <a:gd name="T6" fmla="*/ 258 w 518"/>
                  <a:gd name="T7" fmla="*/ 0 h 518"/>
                  <a:gd name="T8" fmla="*/ 517 w 518"/>
                  <a:gd name="T9" fmla="*/ 259 h 518"/>
                  <a:gd name="T10" fmla="*/ 258 w 518"/>
                  <a:gd name="T11" fmla="*/ 517 h 518"/>
                  <a:gd name="T12" fmla="*/ 258 w 518"/>
                  <a:gd name="T13" fmla="*/ 69 h 518"/>
                  <a:gd name="T14" fmla="*/ 258 w 518"/>
                  <a:gd name="T15" fmla="*/ 69 h 518"/>
                  <a:gd name="T16" fmla="*/ 69 w 518"/>
                  <a:gd name="T17" fmla="*/ 259 h 518"/>
                  <a:gd name="T18" fmla="*/ 258 w 518"/>
                  <a:gd name="T19" fmla="*/ 448 h 518"/>
                  <a:gd name="T20" fmla="*/ 448 w 518"/>
                  <a:gd name="T21" fmla="*/ 259 h 518"/>
                  <a:gd name="T22" fmla="*/ 258 w 518"/>
                  <a:gd name="T23" fmla="*/ 6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8" h="518">
                    <a:moveTo>
                      <a:pt x="258" y="517"/>
                    </a:moveTo>
                    <a:lnTo>
                      <a:pt x="258" y="517"/>
                    </a:lnTo>
                    <a:cubicBezTo>
                      <a:pt x="103" y="517"/>
                      <a:pt x="0" y="397"/>
                      <a:pt x="0" y="259"/>
                    </a:cubicBezTo>
                    <a:cubicBezTo>
                      <a:pt x="0" y="121"/>
                      <a:pt x="103" y="0"/>
                      <a:pt x="258" y="0"/>
                    </a:cubicBezTo>
                    <a:cubicBezTo>
                      <a:pt x="396" y="0"/>
                      <a:pt x="517" y="121"/>
                      <a:pt x="517" y="259"/>
                    </a:cubicBezTo>
                    <a:cubicBezTo>
                      <a:pt x="517" y="397"/>
                      <a:pt x="396" y="517"/>
                      <a:pt x="258" y="517"/>
                    </a:cubicBezTo>
                    <a:close/>
                    <a:moveTo>
                      <a:pt x="258" y="69"/>
                    </a:moveTo>
                    <a:lnTo>
                      <a:pt x="258" y="69"/>
                    </a:lnTo>
                    <a:cubicBezTo>
                      <a:pt x="155" y="69"/>
                      <a:pt x="69" y="156"/>
                      <a:pt x="69" y="259"/>
                    </a:cubicBezTo>
                    <a:cubicBezTo>
                      <a:pt x="69" y="362"/>
                      <a:pt x="155" y="448"/>
                      <a:pt x="258" y="448"/>
                    </a:cubicBezTo>
                    <a:cubicBezTo>
                      <a:pt x="362" y="448"/>
                      <a:pt x="448" y="362"/>
                      <a:pt x="448" y="259"/>
                    </a:cubicBezTo>
                    <a:cubicBezTo>
                      <a:pt x="448" y="156"/>
                      <a:pt x="362" y="69"/>
                      <a:pt x="258"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45" name="Freeform 29"/>
              <p:cNvSpPr>
                <a:spLocks noChangeArrowheads="1"/>
              </p:cNvSpPr>
              <p:nvPr/>
            </p:nvSpPr>
            <p:spPr bwMode="auto">
              <a:xfrm>
                <a:off x="4364241" y="1094117"/>
                <a:ext cx="18477" cy="361455"/>
              </a:xfrm>
              <a:custGeom>
                <a:avLst/>
                <a:gdLst>
                  <a:gd name="T0" fmla="*/ 35 w 70"/>
                  <a:gd name="T1" fmla="*/ 1379 h 1380"/>
                  <a:gd name="T2" fmla="*/ 35 w 70"/>
                  <a:gd name="T3" fmla="*/ 1379 h 1380"/>
                  <a:gd name="T4" fmla="*/ 0 w 70"/>
                  <a:gd name="T5" fmla="*/ 1344 h 1380"/>
                  <a:gd name="T6" fmla="*/ 0 w 70"/>
                  <a:gd name="T7" fmla="*/ 34 h 1380"/>
                  <a:gd name="T8" fmla="*/ 35 w 70"/>
                  <a:gd name="T9" fmla="*/ 0 h 1380"/>
                  <a:gd name="T10" fmla="*/ 69 w 70"/>
                  <a:gd name="T11" fmla="*/ 34 h 1380"/>
                  <a:gd name="T12" fmla="*/ 69 w 70"/>
                  <a:gd name="T13" fmla="*/ 1344 h 1380"/>
                  <a:gd name="T14" fmla="*/ 35 w 70"/>
                  <a:gd name="T15" fmla="*/ 1379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380">
                    <a:moveTo>
                      <a:pt x="35" y="1379"/>
                    </a:moveTo>
                    <a:lnTo>
                      <a:pt x="35" y="1379"/>
                    </a:lnTo>
                    <a:cubicBezTo>
                      <a:pt x="18" y="1379"/>
                      <a:pt x="0" y="1362"/>
                      <a:pt x="0" y="1344"/>
                    </a:cubicBezTo>
                    <a:cubicBezTo>
                      <a:pt x="0" y="34"/>
                      <a:pt x="0" y="34"/>
                      <a:pt x="0" y="34"/>
                    </a:cubicBezTo>
                    <a:cubicBezTo>
                      <a:pt x="0" y="17"/>
                      <a:pt x="18" y="0"/>
                      <a:pt x="35" y="0"/>
                    </a:cubicBezTo>
                    <a:cubicBezTo>
                      <a:pt x="52" y="0"/>
                      <a:pt x="69" y="17"/>
                      <a:pt x="69" y="34"/>
                    </a:cubicBezTo>
                    <a:cubicBezTo>
                      <a:pt x="69" y="1344"/>
                      <a:pt x="69" y="1344"/>
                      <a:pt x="69" y="1344"/>
                    </a:cubicBezTo>
                    <a:cubicBezTo>
                      <a:pt x="69" y="1362"/>
                      <a:pt x="52" y="1379"/>
                      <a:pt x="35" y="137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grpSp>
      </p:grpSp>
      <p:grpSp>
        <p:nvGrpSpPr>
          <p:cNvPr id="36" name="Группа 35"/>
          <p:cNvGrpSpPr/>
          <p:nvPr/>
        </p:nvGrpSpPr>
        <p:grpSpPr>
          <a:xfrm>
            <a:off x="11319310" y="359343"/>
            <a:ext cx="603183" cy="603183"/>
            <a:chOff x="8489482" y="269507"/>
            <a:chExt cx="452387" cy="452387"/>
          </a:xfrm>
        </p:grpSpPr>
        <p:sp>
          <p:nvSpPr>
            <p:cNvPr id="46" name="Овал 45"/>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47" name="TextBox 46"/>
            <p:cNvSpPr txBox="1"/>
            <p:nvPr/>
          </p:nvSpPr>
          <p:spPr>
            <a:xfrm>
              <a:off x="8585111" y="362013"/>
              <a:ext cx="261129"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25</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27085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0-#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42502" y="1074351"/>
            <a:ext cx="2991525" cy="564322"/>
          </a:xfrm>
          <a:prstGeom prst="rect">
            <a:avLst/>
          </a:prstGeom>
          <a:noFill/>
        </p:spPr>
        <p:txBody>
          <a:bodyPr wrap="none" rtlCol="0">
            <a:spAutoFit/>
          </a:bodyPr>
          <a:lstStyle/>
          <a:p>
            <a:pPr algn="ctr" defTabSz="914377">
              <a:buClrTx/>
            </a:pPr>
            <a:r>
              <a:rPr lang="en-US" sz="3067" kern="1200" dirty="0" err="1">
                <a:solidFill>
                  <a:srgbClr val="383838"/>
                </a:solidFill>
                <a:latin typeface="Bebas Neue" charset="0"/>
                <a:ea typeface="Bebas Neue" charset="0"/>
                <a:cs typeface="Bebas Neue" charset="0"/>
              </a:rPr>
              <a:t>Vorteile</a:t>
            </a:r>
            <a:r>
              <a:rPr lang="en-US" sz="3067" kern="1200" dirty="0">
                <a:solidFill>
                  <a:srgbClr val="383838"/>
                </a:solidFill>
                <a:latin typeface="Bebas Neue" charset="0"/>
                <a:ea typeface="Bebas Neue" charset="0"/>
                <a:cs typeface="Bebas Neue" charset="0"/>
              </a:rPr>
              <a:t> von Volumes</a:t>
            </a:r>
            <a:endParaRPr lang="ru-RU" sz="3067" kern="1200" dirty="0">
              <a:solidFill>
                <a:srgbClr val="383838"/>
              </a:solidFill>
              <a:latin typeface="Bebas Neue" charset="0"/>
              <a:ea typeface="Bebas Neue" charset="0"/>
              <a:cs typeface="Bebas Neue" charset="0"/>
            </a:endParaRPr>
          </a:p>
        </p:txBody>
      </p:sp>
      <p:sp>
        <p:nvSpPr>
          <p:cNvPr id="12" name="TextBox 11"/>
          <p:cNvSpPr txBox="1"/>
          <p:nvPr/>
        </p:nvSpPr>
        <p:spPr>
          <a:xfrm>
            <a:off x="4850534" y="1555107"/>
            <a:ext cx="2375431" cy="284822"/>
          </a:xfrm>
          <a:prstGeom prst="rect">
            <a:avLst/>
          </a:prstGeom>
          <a:noFill/>
        </p:spPr>
        <p:txBody>
          <a:bodyPr wrap="square" rtlCol="0">
            <a:spAutoFit/>
          </a:bodyPr>
          <a:lstStyle/>
          <a:p>
            <a:pPr algn="ctr" defTabSz="914377">
              <a:lnSpc>
                <a:spcPct val="150000"/>
              </a:lnSpc>
              <a:buClrTx/>
            </a:pPr>
            <a:r>
              <a:rPr lang="en-US" sz="933" kern="1200" dirty="0">
                <a:solidFill>
                  <a:srgbClr val="FFFFFF">
                    <a:lumMod val="50000"/>
                  </a:srgbClr>
                </a:solidFill>
                <a:latin typeface="Open Sans" charset="0"/>
                <a:ea typeface="Open Sans" charset="0"/>
                <a:cs typeface="Open Sans" charset="0"/>
              </a:rPr>
              <a:t>Folio </a:t>
            </a:r>
            <a:r>
              <a:rPr lang="en-US" sz="933" kern="1200" dirty="0" err="1">
                <a:solidFill>
                  <a:srgbClr val="FFFFFF">
                    <a:lumMod val="50000"/>
                  </a:srgbClr>
                </a:solidFill>
                <a:latin typeface="Open Sans" charset="0"/>
                <a:ea typeface="Open Sans" charset="0"/>
                <a:cs typeface="Open Sans" charset="0"/>
              </a:rPr>
              <a:t>zwei</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üer</a:t>
            </a:r>
            <a:r>
              <a:rPr lang="en-US" sz="933" kern="1200" dirty="0">
                <a:solidFill>
                  <a:srgbClr val="FFFFFF">
                    <a:lumMod val="50000"/>
                  </a:srgbClr>
                </a:solidFill>
                <a:latin typeface="Open Sans" charset="0"/>
                <a:ea typeface="Open Sans" charset="0"/>
                <a:cs typeface="Open Sans" charset="0"/>
              </a:rPr>
              <a:t> </a:t>
            </a:r>
            <a:r>
              <a:rPr lang="en-US" sz="933" kern="1200" dirty="0" err="1">
                <a:solidFill>
                  <a:srgbClr val="FFFFFF">
                    <a:lumMod val="50000"/>
                  </a:srgbClr>
                </a:solidFill>
                <a:latin typeface="Open Sans" charset="0"/>
                <a:ea typeface="Open Sans" charset="0"/>
                <a:cs typeface="Open Sans" charset="0"/>
              </a:rPr>
              <a:t>Vorteile</a:t>
            </a:r>
            <a:r>
              <a:rPr lang="en-US" sz="933" kern="1200" dirty="0">
                <a:solidFill>
                  <a:srgbClr val="FFFFFF">
                    <a:lumMod val="50000"/>
                  </a:srgbClr>
                </a:solidFill>
                <a:latin typeface="Open Sans" charset="0"/>
                <a:ea typeface="Open Sans" charset="0"/>
                <a:cs typeface="Open Sans" charset="0"/>
              </a:rPr>
              <a:t> von Volumes</a:t>
            </a:r>
            <a:endParaRPr lang="ru-RU" sz="933" kern="1200" dirty="0">
              <a:solidFill>
                <a:srgbClr val="FFFFFF">
                  <a:lumMod val="50000"/>
                </a:srgbClr>
              </a:solidFill>
              <a:latin typeface="Open Sans" charset="0"/>
              <a:ea typeface="Open Sans" charset="0"/>
              <a:cs typeface="Open Sans" charset="0"/>
            </a:endParaRPr>
          </a:p>
        </p:txBody>
      </p:sp>
      <p:sp>
        <p:nvSpPr>
          <p:cNvPr id="13" name="TextBox 12"/>
          <p:cNvSpPr txBox="1"/>
          <p:nvPr/>
        </p:nvSpPr>
        <p:spPr>
          <a:xfrm>
            <a:off x="8406954" y="2767899"/>
            <a:ext cx="3073277" cy="954300"/>
          </a:xfrm>
          <a:prstGeom prst="rect">
            <a:avLst/>
          </a:prstGeom>
          <a:noFill/>
        </p:spPr>
        <p:txBody>
          <a:bodyPr wrap="none" rtlCol="0">
            <a:spAutoFit/>
          </a:bodyPr>
          <a:lstStyle/>
          <a:p>
            <a:pPr defTabSz="914377">
              <a:buClrTx/>
            </a:pPr>
            <a:r>
              <a:rPr lang="de-DE" sz="1867" kern="1200" dirty="0">
                <a:latin typeface="Bebas Neue" charset="0"/>
                <a:ea typeface="Bebas Neue" charset="0"/>
                <a:cs typeface="Bebas Neue" charset="0"/>
              </a:rPr>
              <a:t>Bei neuen </a:t>
            </a:r>
            <a:r>
              <a:rPr lang="de-DE" sz="1867" kern="1200" dirty="0" err="1">
                <a:latin typeface="Bebas Neue" charset="0"/>
                <a:ea typeface="Bebas Neue" charset="0"/>
                <a:cs typeface="Bebas Neue" charset="0"/>
              </a:rPr>
              <a:t>Volumes</a:t>
            </a:r>
            <a:r>
              <a:rPr lang="de-DE" sz="1867" kern="1200" dirty="0">
                <a:latin typeface="Bebas Neue" charset="0"/>
                <a:ea typeface="Bebas Neue" charset="0"/>
                <a:cs typeface="Bebas Neue" charset="0"/>
              </a:rPr>
              <a:t> kann </a:t>
            </a:r>
          </a:p>
          <a:p>
            <a:pPr defTabSz="914377">
              <a:buClrTx/>
            </a:pPr>
            <a:r>
              <a:rPr lang="de-DE" sz="1867" kern="1200" dirty="0">
                <a:latin typeface="Bebas Neue" charset="0"/>
                <a:ea typeface="Bebas Neue" charset="0"/>
                <a:cs typeface="Bebas Neue" charset="0"/>
              </a:rPr>
              <a:t>der Inhalt durch einen </a:t>
            </a:r>
          </a:p>
          <a:p>
            <a:pPr defTabSz="914377">
              <a:buClrTx/>
            </a:pPr>
            <a:r>
              <a:rPr lang="de-DE" sz="1867" kern="1200" dirty="0">
                <a:latin typeface="Bebas Neue" charset="0"/>
                <a:ea typeface="Bebas Neue" charset="0"/>
                <a:cs typeface="Bebas Neue" charset="0"/>
              </a:rPr>
              <a:t>Container vorab ausgefüllt werden</a:t>
            </a:r>
            <a:endParaRPr lang="ru-RU" sz="1867" kern="1200" dirty="0">
              <a:latin typeface="Bebas Neue" charset="0"/>
              <a:ea typeface="Bebas Neue" charset="0"/>
              <a:cs typeface="Bebas Neue" charset="0"/>
            </a:endParaRPr>
          </a:p>
        </p:txBody>
      </p:sp>
      <p:sp>
        <p:nvSpPr>
          <p:cNvPr id="15" name="TextBox 14"/>
          <p:cNvSpPr txBox="1"/>
          <p:nvPr/>
        </p:nvSpPr>
        <p:spPr>
          <a:xfrm>
            <a:off x="8434595" y="4233327"/>
            <a:ext cx="2499402" cy="1241622"/>
          </a:xfrm>
          <a:prstGeom prst="rect">
            <a:avLst/>
          </a:prstGeom>
          <a:noFill/>
        </p:spPr>
        <p:txBody>
          <a:bodyPr wrap="none" rtlCol="0">
            <a:spAutoFit/>
          </a:bodyPr>
          <a:lstStyle/>
          <a:p>
            <a:pPr defTabSz="914377">
              <a:buClrTx/>
            </a:pPr>
            <a:r>
              <a:rPr lang="de-DE" sz="1867" kern="1200" dirty="0" err="1">
                <a:latin typeface="Bebas Neue" charset="0"/>
                <a:ea typeface="Bebas Neue" charset="0"/>
                <a:cs typeface="Bebas Neue" charset="0"/>
              </a:rPr>
              <a:t>Volumes</a:t>
            </a:r>
            <a:r>
              <a:rPr lang="de-DE" sz="1867" kern="1200" dirty="0">
                <a:latin typeface="Bebas Neue" charset="0"/>
                <a:ea typeface="Bebas Neue" charset="0"/>
                <a:cs typeface="Bebas Neue" charset="0"/>
              </a:rPr>
              <a:t> auf Docker Desktop </a:t>
            </a:r>
          </a:p>
          <a:p>
            <a:pPr defTabSz="914377">
              <a:buClrTx/>
            </a:pPr>
            <a:r>
              <a:rPr lang="de-DE" sz="1867" kern="1200" dirty="0">
                <a:latin typeface="Bebas Neue" charset="0"/>
                <a:ea typeface="Bebas Neue" charset="0"/>
                <a:cs typeface="Bebas Neue" charset="0"/>
              </a:rPr>
              <a:t>haben eine viel höhere </a:t>
            </a:r>
          </a:p>
          <a:p>
            <a:pPr defTabSz="914377">
              <a:buClrTx/>
            </a:pPr>
            <a:r>
              <a:rPr lang="de-DE" sz="1867" kern="1200" dirty="0">
                <a:latin typeface="Bebas Neue" charset="0"/>
                <a:ea typeface="Bebas Neue" charset="0"/>
                <a:cs typeface="Bebas Neue" charset="0"/>
              </a:rPr>
              <a:t>Leistung als Bind-Mounts </a:t>
            </a:r>
          </a:p>
          <a:p>
            <a:pPr defTabSz="914377">
              <a:buClrTx/>
            </a:pPr>
            <a:r>
              <a:rPr lang="de-DE" sz="1867" kern="1200" dirty="0">
                <a:latin typeface="Bebas Neue" charset="0"/>
                <a:ea typeface="Bebas Neue" charset="0"/>
                <a:cs typeface="Bebas Neue" charset="0"/>
              </a:rPr>
              <a:t>von Mac- und Windows-Hosts</a:t>
            </a:r>
            <a:endParaRPr lang="ru-RU" sz="1867" kern="1200" dirty="0">
              <a:latin typeface="Bebas Neue" charset="0"/>
              <a:ea typeface="Bebas Neue" charset="0"/>
              <a:cs typeface="Bebas Neue" charset="0"/>
            </a:endParaRPr>
          </a:p>
        </p:txBody>
      </p:sp>
      <p:sp>
        <p:nvSpPr>
          <p:cNvPr id="17" name="TextBox 16"/>
          <p:cNvSpPr txBox="1"/>
          <p:nvPr/>
        </p:nvSpPr>
        <p:spPr>
          <a:xfrm>
            <a:off x="439245" y="2767899"/>
            <a:ext cx="3036408" cy="2103589"/>
          </a:xfrm>
          <a:prstGeom prst="rect">
            <a:avLst/>
          </a:prstGeom>
          <a:noFill/>
        </p:spPr>
        <p:txBody>
          <a:bodyPr wrap="none" rtlCol="0">
            <a:spAutoFit/>
          </a:bodyPr>
          <a:lstStyle/>
          <a:p>
            <a:pPr algn="r" defTabSz="914377">
              <a:buClrTx/>
            </a:pPr>
            <a:r>
              <a:rPr lang="de-DE" sz="1867" kern="1200" dirty="0">
                <a:latin typeface="Bebas Neue" charset="0"/>
                <a:ea typeface="Bebas Neue" charset="0"/>
                <a:cs typeface="Bebas Neue" charset="0"/>
              </a:rPr>
              <a:t>Mit Volume-Treibern </a:t>
            </a:r>
          </a:p>
          <a:p>
            <a:pPr algn="r" defTabSz="914377">
              <a:buClrTx/>
            </a:pPr>
            <a:r>
              <a:rPr lang="de-DE" sz="1867" kern="1200" dirty="0">
                <a:latin typeface="Bebas Neue" charset="0"/>
                <a:ea typeface="Bebas Neue" charset="0"/>
                <a:cs typeface="Bebas Neue" charset="0"/>
              </a:rPr>
              <a:t>können Sie </a:t>
            </a:r>
            <a:r>
              <a:rPr lang="de-DE" sz="1867" kern="1200" dirty="0" err="1">
                <a:latin typeface="Bebas Neue" charset="0"/>
                <a:ea typeface="Bebas Neue" charset="0"/>
                <a:cs typeface="Bebas Neue" charset="0"/>
              </a:rPr>
              <a:t>Volumes</a:t>
            </a:r>
            <a:r>
              <a:rPr lang="de-DE" sz="1867" kern="1200" dirty="0">
                <a:latin typeface="Bebas Neue" charset="0"/>
                <a:ea typeface="Bebas Neue" charset="0"/>
                <a:cs typeface="Bebas Neue" charset="0"/>
              </a:rPr>
              <a:t> </a:t>
            </a:r>
          </a:p>
          <a:p>
            <a:pPr algn="r" defTabSz="914377">
              <a:buClrTx/>
            </a:pPr>
            <a:r>
              <a:rPr lang="de-DE" sz="1867" kern="1200" dirty="0">
                <a:latin typeface="Bebas Neue" charset="0"/>
                <a:ea typeface="Bebas Neue" charset="0"/>
                <a:cs typeface="Bebas Neue" charset="0"/>
              </a:rPr>
              <a:t>auf Remote-Hosts </a:t>
            </a:r>
          </a:p>
          <a:p>
            <a:pPr algn="r" defTabSz="914377">
              <a:buClrTx/>
            </a:pPr>
            <a:r>
              <a:rPr lang="de-DE" sz="1867" kern="1200" dirty="0">
                <a:latin typeface="Bebas Neue" charset="0"/>
                <a:ea typeface="Bebas Neue" charset="0"/>
                <a:cs typeface="Bebas Neue" charset="0"/>
              </a:rPr>
              <a:t>oder Cloud-Anbietern </a:t>
            </a:r>
          </a:p>
          <a:p>
            <a:pPr algn="r" defTabSz="914377">
              <a:buClrTx/>
            </a:pPr>
            <a:r>
              <a:rPr lang="de-DE" sz="1867" kern="1200" dirty="0">
                <a:latin typeface="Bebas Neue" charset="0"/>
                <a:ea typeface="Bebas Neue" charset="0"/>
                <a:cs typeface="Bebas Neue" charset="0"/>
              </a:rPr>
              <a:t>speichern, den Inhalt </a:t>
            </a:r>
          </a:p>
          <a:p>
            <a:pPr algn="r" defTabSz="914377">
              <a:buClrTx/>
            </a:pPr>
            <a:r>
              <a:rPr lang="de-DE" sz="1867" kern="1200" dirty="0">
                <a:latin typeface="Bebas Neue" charset="0"/>
                <a:ea typeface="Bebas Neue" charset="0"/>
                <a:cs typeface="Bebas Neue" charset="0"/>
              </a:rPr>
              <a:t>von </a:t>
            </a:r>
            <a:r>
              <a:rPr lang="de-DE" sz="1867" kern="1200" dirty="0" err="1">
                <a:latin typeface="Bebas Neue" charset="0"/>
                <a:ea typeface="Bebas Neue" charset="0"/>
                <a:cs typeface="Bebas Neue" charset="0"/>
              </a:rPr>
              <a:t>Volumes</a:t>
            </a:r>
            <a:r>
              <a:rPr lang="de-DE" sz="1867" kern="1200" dirty="0">
                <a:latin typeface="Bebas Neue" charset="0"/>
                <a:ea typeface="Bebas Neue" charset="0"/>
                <a:cs typeface="Bebas Neue" charset="0"/>
              </a:rPr>
              <a:t> verschlüsseln </a:t>
            </a:r>
          </a:p>
          <a:p>
            <a:pPr algn="r" defTabSz="914377">
              <a:buClrTx/>
            </a:pPr>
            <a:r>
              <a:rPr lang="de-DE" sz="1867" kern="1200" dirty="0">
                <a:latin typeface="Bebas Neue" charset="0"/>
                <a:ea typeface="Bebas Neue" charset="0"/>
                <a:cs typeface="Bebas Neue" charset="0"/>
              </a:rPr>
              <a:t>oder andere Funktionen hinzufügen</a:t>
            </a:r>
            <a:endParaRPr lang="ru-RU" sz="1867" kern="1200" dirty="0">
              <a:latin typeface="Bebas Neue" charset="0"/>
              <a:ea typeface="Bebas Neue" charset="0"/>
              <a:cs typeface="Bebas Neue" charset="0"/>
            </a:endParaRPr>
          </a:p>
        </p:txBody>
      </p:sp>
      <p:grpSp>
        <p:nvGrpSpPr>
          <p:cNvPr id="2" name="Группа 1"/>
          <p:cNvGrpSpPr/>
          <p:nvPr/>
        </p:nvGrpSpPr>
        <p:grpSpPr>
          <a:xfrm>
            <a:off x="5159141" y="2344139"/>
            <a:ext cx="1841633" cy="1587616"/>
            <a:chOff x="3869355" y="1758104"/>
            <a:chExt cx="1381225" cy="1190712"/>
          </a:xfrm>
        </p:grpSpPr>
        <p:sp>
          <p:nvSpPr>
            <p:cNvPr id="3" name="Треугольник 2"/>
            <p:cNvSpPr/>
            <p:nvPr/>
          </p:nvSpPr>
          <p:spPr>
            <a:xfrm>
              <a:off x="3869355" y="1758104"/>
              <a:ext cx="1381225" cy="119071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21" name="Группа 20"/>
            <p:cNvGrpSpPr/>
            <p:nvPr/>
          </p:nvGrpSpPr>
          <p:grpSpPr>
            <a:xfrm>
              <a:off x="4428546" y="2475953"/>
              <a:ext cx="262839" cy="239327"/>
              <a:chOff x="8045441" y="1870148"/>
              <a:chExt cx="361455" cy="329121"/>
            </a:xfrm>
            <a:solidFill>
              <a:schemeClr val="bg1"/>
            </a:solidFill>
          </p:grpSpPr>
          <p:sp>
            <p:nvSpPr>
              <p:cNvPr id="22"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3"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4"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42" name="Группа 41"/>
          <p:cNvGrpSpPr/>
          <p:nvPr/>
        </p:nvGrpSpPr>
        <p:grpSpPr>
          <a:xfrm>
            <a:off x="4045556" y="4264666"/>
            <a:ext cx="1587616" cy="1841633"/>
            <a:chOff x="3034167" y="3198499"/>
            <a:chExt cx="1190712" cy="1381225"/>
          </a:xfrm>
        </p:grpSpPr>
        <p:sp>
          <p:nvSpPr>
            <p:cNvPr id="5" name="Треугольник 4"/>
            <p:cNvSpPr/>
            <p:nvPr/>
          </p:nvSpPr>
          <p:spPr>
            <a:xfrm rot="14400000">
              <a:off x="2938910" y="3293756"/>
              <a:ext cx="1381225" cy="1190712"/>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1" name="Freeform 110"/>
            <p:cNvSpPr>
              <a:spLocks noChangeArrowheads="1"/>
            </p:cNvSpPr>
            <p:nvPr/>
          </p:nvSpPr>
          <p:spPr bwMode="auto">
            <a:xfrm>
              <a:off x="3653751" y="3614577"/>
              <a:ext cx="282590" cy="282590"/>
            </a:xfrm>
            <a:custGeom>
              <a:avLst/>
              <a:gdLst>
                <a:gd name="T0" fmla="*/ 578 w 1156"/>
                <a:gd name="T1" fmla="*/ 1154 h 1155"/>
                <a:gd name="T2" fmla="*/ 578 w 1156"/>
                <a:gd name="T3" fmla="*/ 0 h 1155"/>
                <a:gd name="T4" fmla="*/ 578 w 1156"/>
                <a:gd name="T5" fmla="*/ 1154 h 1155"/>
                <a:gd name="T6" fmla="*/ 578 w 1156"/>
                <a:gd name="T7" fmla="*/ 55 h 1155"/>
                <a:gd name="T8" fmla="*/ 578 w 1156"/>
                <a:gd name="T9" fmla="*/ 1099 h 1155"/>
                <a:gd name="T10" fmla="*/ 578 w 1156"/>
                <a:gd name="T11" fmla="*/ 55 h 1155"/>
                <a:gd name="T12" fmla="*/ 798 w 1156"/>
                <a:gd name="T13" fmla="*/ 920 h 1155"/>
                <a:gd name="T14" fmla="*/ 715 w 1156"/>
                <a:gd name="T15" fmla="*/ 700 h 1155"/>
                <a:gd name="T16" fmla="*/ 894 w 1156"/>
                <a:gd name="T17" fmla="*/ 700 h 1155"/>
                <a:gd name="T18" fmla="*/ 894 w 1156"/>
                <a:gd name="T19" fmla="*/ 879 h 1155"/>
                <a:gd name="T20" fmla="*/ 798 w 1156"/>
                <a:gd name="T21" fmla="*/ 714 h 1155"/>
                <a:gd name="T22" fmla="*/ 756 w 1156"/>
                <a:gd name="T23" fmla="*/ 742 h 1155"/>
                <a:gd name="T24" fmla="*/ 853 w 1156"/>
                <a:gd name="T25" fmla="*/ 838 h 1155"/>
                <a:gd name="T26" fmla="*/ 853 w 1156"/>
                <a:gd name="T27" fmla="*/ 742 h 1155"/>
                <a:gd name="T28" fmla="*/ 358 w 1156"/>
                <a:gd name="T29" fmla="*/ 920 h 1155"/>
                <a:gd name="T30" fmla="*/ 275 w 1156"/>
                <a:gd name="T31" fmla="*/ 879 h 1155"/>
                <a:gd name="T32" fmla="*/ 358 w 1156"/>
                <a:gd name="T33" fmla="*/ 659 h 1155"/>
                <a:gd name="T34" fmla="*/ 495 w 1156"/>
                <a:gd name="T35" fmla="*/ 797 h 1155"/>
                <a:gd name="T36" fmla="*/ 358 w 1156"/>
                <a:gd name="T37" fmla="*/ 920 h 1155"/>
                <a:gd name="T38" fmla="*/ 358 w 1156"/>
                <a:gd name="T39" fmla="*/ 714 h 1155"/>
                <a:gd name="T40" fmla="*/ 316 w 1156"/>
                <a:gd name="T41" fmla="*/ 838 h 1155"/>
                <a:gd name="T42" fmla="*/ 440 w 1156"/>
                <a:gd name="T43" fmla="*/ 797 h 1155"/>
                <a:gd name="T44" fmla="*/ 358 w 1156"/>
                <a:gd name="T45" fmla="*/ 714 h 1155"/>
                <a:gd name="T46" fmla="*/ 591 w 1156"/>
                <a:gd name="T47" fmla="*/ 700 h 1155"/>
                <a:gd name="T48" fmla="*/ 495 w 1156"/>
                <a:gd name="T49" fmla="*/ 482 h 1155"/>
                <a:gd name="T50" fmla="*/ 674 w 1156"/>
                <a:gd name="T51" fmla="*/ 482 h 1155"/>
                <a:gd name="T52" fmla="*/ 674 w 1156"/>
                <a:gd name="T53" fmla="*/ 659 h 1155"/>
                <a:gd name="T54" fmla="*/ 591 w 1156"/>
                <a:gd name="T55" fmla="*/ 495 h 1155"/>
                <a:gd name="T56" fmla="*/ 536 w 1156"/>
                <a:gd name="T57" fmla="*/ 523 h 1155"/>
                <a:gd name="T58" fmla="*/ 633 w 1156"/>
                <a:gd name="T59" fmla="*/ 618 h 1155"/>
                <a:gd name="T60" fmla="*/ 633 w 1156"/>
                <a:gd name="T61" fmla="*/ 523 h 1155"/>
                <a:gd name="T62" fmla="*/ 798 w 1156"/>
                <a:gd name="T63" fmla="*/ 482 h 1155"/>
                <a:gd name="T64" fmla="*/ 715 w 1156"/>
                <a:gd name="T65" fmla="*/ 440 h 1155"/>
                <a:gd name="T66" fmla="*/ 798 w 1156"/>
                <a:gd name="T67" fmla="*/ 234 h 1155"/>
                <a:gd name="T68" fmla="*/ 921 w 1156"/>
                <a:gd name="T69" fmla="*/ 358 h 1155"/>
                <a:gd name="T70" fmla="*/ 798 w 1156"/>
                <a:gd name="T71" fmla="*/ 482 h 1155"/>
                <a:gd name="T72" fmla="*/ 798 w 1156"/>
                <a:gd name="T73" fmla="*/ 289 h 1155"/>
                <a:gd name="T74" fmla="*/ 756 w 1156"/>
                <a:gd name="T75" fmla="*/ 413 h 1155"/>
                <a:gd name="T76" fmla="*/ 866 w 1156"/>
                <a:gd name="T77" fmla="*/ 358 h 1155"/>
                <a:gd name="T78" fmla="*/ 798 w 1156"/>
                <a:gd name="T79" fmla="*/ 289 h 1155"/>
                <a:gd name="T80" fmla="*/ 358 w 1156"/>
                <a:gd name="T81" fmla="*/ 482 h 1155"/>
                <a:gd name="T82" fmla="*/ 275 w 1156"/>
                <a:gd name="T83" fmla="*/ 262 h 1155"/>
                <a:gd name="T84" fmla="*/ 454 w 1156"/>
                <a:gd name="T85" fmla="*/ 262 h 1155"/>
                <a:gd name="T86" fmla="*/ 454 w 1156"/>
                <a:gd name="T87" fmla="*/ 440 h 1155"/>
                <a:gd name="T88" fmla="*/ 358 w 1156"/>
                <a:gd name="T89" fmla="*/ 289 h 1155"/>
                <a:gd name="T90" fmla="*/ 316 w 1156"/>
                <a:gd name="T91" fmla="*/ 303 h 1155"/>
                <a:gd name="T92" fmla="*/ 413 w 1156"/>
                <a:gd name="T93" fmla="*/ 413 h 1155"/>
                <a:gd name="T94" fmla="*/ 413 w 1156"/>
                <a:gd name="T95" fmla="*/ 303 h 1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6" h="1155">
                  <a:moveTo>
                    <a:pt x="578" y="1154"/>
                  </a:moveTo>
                  <a:lnTo>
                    <a:pt x="578" y="1154"/>
                  </a:lnTo>
                  <a:cubicBezTo>
                    <a:pt x="261" y="1154"/>
                    <a:pt x="0" y="893"/>
                    <a:pt x="0" y="577"/>
                  </a:cubicBezTo>
                  <a:cubicBezTo>
                    <a:pt x="0" y="262"/>
                    <a:pt x="261" y="0"/>
                    <a:pt x="578" y="0"/>
                  </a:cubicBezTo>
                  <a:cubicBezTo>
                    <a:pt x="908" y="0"/>
                    <a:pt x="1155" y="262"/>
                    <a:pt x="1155" y="577"/>
                  </a:cubicBezTo>
                  <a:cubicBezTo>
                    <a:pt x="1155" y="893"/>
                    <a:pt x="908" y="1154"/>
                    <a:pt x="578" y="1154"/>
                  </a:cubicBezTo>
                  <a:close/>
                  <a:moveTo>
                    <a:pt x="578" y="55"/>
                  </a:moveTo>
                  <a:lnTo>
                    <a:pt x="578" y="55"/>
                  </a:lnTo>
                  <a:cubicBezTo>
                    <a:pt x="289" y="55"/>
                    <a:pt x="55" y="289"/>
                    <a:pt x="55" y="577"/>
                  </a:cubicBezTo>
                  <a:cubicBezTo>
                    <a:pt x="55" y="865"/>
                    <a:pt x="289" y="1099"/>
                    <a:pt x="578" y="1099"/>
                  </a:cubicBezTo>
                  <a:cubicBezTo>
                    <a:pt x="866" y="1099"/>
                    <a:pt x="1100" y="865"/>
                    <a:pt x="1100" y="577"/>
                  </a:cubicBezTo>
                  <a:cubicBezTo>
                    <a:pt x="1100" y="289"/>
                    <a:pt x="866" y="55"/>
                    <a:pt x="578" y="55"/>
                  </a:cubicBezTo>
                  <a:close/>
                  <a:moveTo>
                    <a:pt x="798" y="920"/>
                  </a:moveTo>
                  <a:lnTo>
                    <a:pt x="798" y="920"/>
                  </a:lnTo>
                  <a:cubicBezTo>
                    <a:pt x="770" y="920"/>
                    <a:pt x="743" y="907"/>
                    <a:pt x="715" y="879"/>
                  </a:cubicBezTo>
                  <a:cubicBezTo>
                    <a:pt x="660" y="838"/>
                    <a:pt x="660" y="755"/>
                    <a:pt x="715" y="700"/>
                  </a:cubicBezTo>
                  <a:cubicBezTo>
                    <a:pt x="743" y="673"/>
                    <a:pt x="770" y="659"/>
                    <a:pt x="798" y="659"/>
                  </a:cubicBezTo>
                  <a:cubicBezTo>
                    <a:pt x="839" y="659"/>
                    <a:pt x="866" y="673"/>
                    <a:pt x="894" y="700"/>
                  </a:cubicBezTo>
                  <a:cubicBezTo>
                    <a:pt x="921" y="728"/>
                    <a:pt x="921" y="755"/>
                    <a:pt x="921" y="797"/>
                  </a:cubicBezTo>
                  <a:cubicBezTo>
                    <a:pt x="921" y="824"/>
                    <a:pt x="921" y="852"/>
                    <a:pt x="894" y="879"/>
                  </a:cubicBezTo>
                  <a:cubicBezTo>
                    <a:pt x="866" y="907"/>
                    <a:pt x="839" y="920"/>
                    <a:pt x="798" y="920"/>
                  </a:cubicBezTo>
                  <a:close/>
                  <a:moveTo>
                    <a:pt x="798" y="714"/>
                  </a:moveTo>
                  <a:lnTo>
                    <a:pt x="798" y="714"/>
                  </a:lnTo>
                  <a:cubicBezTo>
                    <a:pt x="784" y="714"/>
                    <a:pt x="770" y="728"/>
                    <a:pt x="756" y="742"/>
                  </a:cubicBezTo>
                  <a:cubicBezTo>
                    <a:pt x="729" y="769"/>
                    <a:pt x="729" y="810"/>
                    <a:pt x="756" y="838"/>
                  </a:cubicBezTo>
                  <a:cubicBezTo>
                    <a:pt x="784" y="865"/>
                    <a:pt x="825" y="865"/>
                    <a:pt x="853" y="838"/>
                  </a:cubicBezTo>
                  <a:cubicBezTo>
                    <a:pt x="866" y="824"/>
                    <a:pt x="866" y="810"/>
                    <a:pt x="866" y="797"/>
                  </a:cubicBezTo>
                  <a:cubicBezTo>
                    <a:pt x="866" y="769"/>
                    <a:pt x="866" y="755"/>
                    <a:pt x="853" y="742"/>
                  </a:cubicBezTo>
                  <a:cubicBezTo>
                    <a:pt x="839" y="728"/>
                    <a:pt x="825" y="714"/>
                    <a:pt x="798" y="714"/>
                  </a:cubicBezTo>
                  <a:close/>
                  <a:moveTo>
                    <a:pt x="358" y="920"/>
                  </a:moveTo>
                  <a:lnTo>
                    <a:pt x="358" y="920"/>
                  </a:lnTo>
                  <a:cubicBezTo>
                    <a:pt x="330" y="920"/>
                    <a:pt x="303" y="907"/>
                    <a:pt x="275" y="879"/>
                  </a:cubicBezTo>
                  <a:cubicBezTo>
                    <a:pt x="220" y="838"/>
                    <a:pt x="220" y="755"/>
                    <a:pt x="275" y="700"/>
                  </a:cubicBezTo>
                  <a:cubicBezTo>
                    <a:pt x="303" y="673"/>
                    <a:pt x="330" y="659"/>
                    <a:pt x="358" y="659"/>
                  </a:cubicBezTo>
                  <a:cubicBezTo>
                    <a:pt x="399" y="659"/>
                    <a:pt x="426" y="673"/>
                    <a:pt x="454" y="700"/>
                  </a:cubicBezTo>
                  <a:cubicBezTo>
                    <a:pt x="481" y="728"/>
                    <a:pt x="495" y="755"/>
                    <a:pt x="495" y="797"/>
                  </a:cubicBezTo>
                  <a:cubicBezTo>
                    <a:pt x="495" y="824"/>
                    <a:pt x="481" y="852"/>
                    <a:pt x="454" y="879"/>
                  </a:cubicBezTo>
                  <a:cubicBezTo>
                    <a:pt x="426" y="907"/>
                    <a:pt x="399" y="920"/>
                    <a:pt x="358" y="920"/>
                  </a:cubicBezTo>
                  <a:close/>
                  <a:moveTo>
                    <a:pt x="358" y="714"/>
                  </a:moveTo>
                  <a:lnTo>
                    <a:pt x="358" y="714"/>
                  </a:lnTo>
                  <a:cubicBezTo>
                    <a:pt x="344" y="714"/>
                    <a:pt x="330" y="728"/>
                    <a:pt x="316" y="742"/>
                  </a:cubicBezTo>
                  <a:cubicBezTo>
                    <a:pt x="289" y="769"/>
                    <a:pt x="289" y="810"/>
                    <a:pt x="316" y="838"/>
                  </a:cubicBezTo>
                  <a:cubicBezTo>
                    <a:pt x="344" y="865"/>
                    <a:pt x="385" y="865"/>
                    <a:pt x="413" y="838"/>
                  </a:cubicBezTo>
                  <a:cubicBezTo>
                    <a:pt x="426" y="824"/>
                    <a:pt x="440" y="810"/>
                    <a:pt x="440" y="797"/>
                  </a:cubicBezTo>
                  <a:cubicBezTo>
                    <a:pt x="440" y="769"/>
                    <a:pt x="426" y="755"/>
                    <a:pt x="413" y="742"/>
                  </a:cubicBezTo>
                  <a:cubicBezTo>
                    <a:pt x="399" y="728"/>
                    <a:pt x="385" y="714"/>
                    <a:pt x="358" y="714"/>
                  </a:cubicBezTo>
                  <a:close/>
                  <a:moveTo>
                    <a:pt x="591" y="700"/>
                  </a:moveTo>
                  <a:lnTo>
                    <a:pt x="591" y="700"/>
                  </a:lnTo>
                  <a:cubicBezTo>
                    <a:pt x="550" y="700"/>
                    <a:pt x="523" y="687"/>
                    <a:pt x="495" y="659"/>
                  </a:cubicBezTo>
                  <a:cubicBezTo>
                    <a:pt x="440" y="604"/>
                    <a:pt x="440" y="536"/>
                    <a:pt x="495" y="482"/>
                  </a:cubicBezTo>
                  <a:cubicBezTo>
                    <a:pt x="523" y="454"/>
                    <a:pt x="550" y="440"/>
                    <a:pt x="591" y="440"/>
                  </a:cubicBezTo>
                  <a:cubicBezTo>
                    <a:pt x="619" y="440"/>
                    <a:pt x="646" y="454"/>
                    <a:pt x="674" y="482"/>
                  </a:cubicBezTo>
                  <a:cubicBezTo>
                    <a:pt x="701" y="509"/>
                    <a:pt x="715" y="536"/>
                    <a:pt x="715" y="577"/>
                  </a:cubicBezTo>
                  <a:cubicBezTo>
                    <a:pt x="715" y="604"/>
                    <a:pt x="701" y="632"/>
                    <a:pt x="674" y="659"/>
                  </a:cubicBezTo>
                  <a:cubicBezTo>
                    <a:pt x="646" y="687"/>
                    <a:pt x="619" y="700"/>
                    <a:pt x="591" y="700"/>
                  </a:cubicBezTo>
                  <a:close/>
                  <a:moveTo>
                    <a:pt x="591" y="495"/>
                  </a:moveTo>
                  <a:lnTo>
                    <a:pt x="591" y="495"/>
                  </a:lnTo>
                  <a:cubicBezTo>
                    <a:pt x="564" y="495"/>
                    <a:pt x="550" y="509"/>
                    <a:pt x="536" y="523"/>
                  </a:cubicBezTo>
                  <a:cubicBezTo>
                    <a:pt x="509" y="549"/>
                    <a:pt x="509" y="590"/>
                    <a:pt x="536" y="618"/>
                  </a:cubicBezTo>
                  <a:cubicBezTo>
                    <a:pt x="564" y="645"/>
                    <a:pt x="605" y="645"/>
                    <a:pt x="633" y="618"/>
                  </a:cubicBezTo>
                  <a:cubicBezTo>
                    <a:pt x="646" y="604"/>
                    <a:pt x="660" y="590"/>
                    <a:pt x="660" y="577"/>
                  </a:cubicBezTo>
                  <a:cubicBezTo>
                    <a:pt x="660" y="549"/>
                    <a:pt x="646" y="536"/>
                    <a:pt x="633" y="523"/>
                  </a:cubicBezTo>
                  <a:cubicBezTo>
                    <a:pt x="619" y="509"/>
                    <a:pt x="605" y="495"/>
                    <a:pt x="591" y="495"/>
                  </a:cubicBezTo>
                  <a:close/>
                  <a:moveTo>
                    <a:pt x="798" y="482"/>
                  </a:moveTo>
                  <a:lnTo>
                    <a:pt x="798" y="482"/>
                  </a:lnTo>
                  <a:cubicBezTo>
                    <a:pt x="770" y="482"/>
                    <a:pt x="743" y="468"/>
                    <a:pt x="715" y="440"/>
                  </a:cubicBezTo>
                  <a:cubicBezTo>
                    <a:pt x="660" y="399"/>
                    <a:pt x="660" y="317"/>
                    <a:pt x="715" y="262"/>
                  </a:cubicBezTo>
                  <a:cubicBezTo>
                    <a:pt x="743" y="248"/>
                    <a:pt x="770" y="234"/>
                    <a:pt x="798" y="234"/>
                  </a:cubicBezTo>
                  <a:cubicBezTo>
                    <a:pt x="839" y="234"/>
                    <a:pt x="866" y="248"/>
                    <a:pt x="894" y="262"/>
                  </a:cubicBezTo>
                  <a:cubicBezTo>
                    <a:pt x="921" y="289"/>
                    <a:pt x="921" y="317"/>
                    <a:pt x="921" y="358"/>
                  </a:cubicBezTo>
                  <a:cubicBezTo>
                    <a:pt x="921" y="385"/>
                    <a:pt x="921" y="427"/>
                    <a:pt x="894" y="440"/>
                  </a:cubicBezTo>
                  <a:cubicBezTo>
                    <a:pt x="866" y="468"/>
                    <a:pt x="839" y="482"/>
                    <a:pt x="798" y="482"/>
                  </a:cubicBezTo>
                  <a:close/>
                  <a:moveTo>
                    <a:pt x="798" y="289"/>
                  </a:moveTo>
                  <a:lnTo>
                    <a:pt x="798" y="289"/>
                  </a:lnTo>
                  <a:cubicBezTo>
                    <a:pt x="784" y="289"/>
                    <a:pt x="770" y="289"/>
                    <a:pt x="756" y="303"/>
                  </a:cubicBezTo>
                  <a:cubicBezTo>
                    <a:pt x="729" y="330"/>
                    <a:pt x="729" y="372"/>
                    <a:pt x="756" y="413"/>
                  </a:cubicBezTo>
                  <a:cubicBezTo>
                    <a:pt x="784" y="427"/>
                    <a:pt x="825" y="427"/>
                    <a:pt x="853" y="413"/>
                  </a:cubicBezTo>
                  <a:cubicBezTo>
                    <a:pt x="866" y="399"/>
                    <a:pt x="866" y="372"/>
                    <a:pt x="866" y="358"/>
                  </a:cubicBezTo>
                  <a:cubicBezTo>
                    <a:pt x="866" y="330"/>
                    <a:pt x="866" y="317"/>
                    <a:pt x="853" y="303"/>
                  </a:cubicBezTo>
                  <a:cubicBezTo>
                    <a:pt x="839" y="289"/>
                    <a:pt x="825" y="289"/>
                    <a:pt x="798" y="289"/>
                  </a:cubicBezTo>
                  <a:close/>
                  <a:moveTo>
                    <a:pt x="358" y="482"/>
                  </a:moveTo>
                  <a:lnTo>
                    <a:pt x="358" y="482"/>
                  </a:lnTo>
                  <a:cubicBezTo>
                    <a:pt x="330" y="482"/>
                    <a:pt x="303" y="468"/>
                    <a:pt x="275" y="440"/>
                  </a:cubicBezTo>
                  <a:cubicBezTo>
                    <a:pt x="220" y="399"/>
                    <a:pt x="220" y="317"/>
                    <a:pt x="275" y="262"/>
                  </a:cubicBezTo>
                  <a:cubicBezTo>
                    <a:pt x="303" y="248"/>
                    <a:pt x="330" y="234"/>
                    <a:pt x="358" y="234"/>
                  </a:cubicBezTo>
                  <a:cubicBezTo>
                    <a:pt x="399" y="234"/>
                    <a:pt x="426" y="248"/>
                    <a:pt x="454" y="262"/>
                  </a:cubicBezTo>
                  <a:cubicBezTo>
                    <a:pt x="481" y="289"/>
                    <a:pt x="495" y="317"/>
                    <a:pt x="495" y="358"/>
                  </a:cubicBezTo>
                  <a:cubicBezTo>
                    <a:pt x="495" y="385"/>
                    <a:pt x="481" y="427"/>
                    <a:pt x="454" y="440"/>
                  </a:cubicBezTo>
                  <a:cubicBezTo>
                    <a:pt x="426" y="468"/>
                    <a:pt x="399" y="482"/>
                    <a:pt x="358" y="482"/>
                  </a:cubicBezTo>
                  <a:close/>
                  <a:moveTo>
                    <a:pt x="358" y="289"/>
                  </a:moveTo>
                  <a:lnTo>
                    <a:pt x="358" y="289"/>
                  </a:lnTo>
                  <a:cubicBezTo>
                    <a:pt x="344" y="289"/>
                    <a:pt x="330" y="289"/>
                    <a:pt x="316" y="303"/>
                  </a:cubicBezTo>
                  <a:cubicBezTo>
                    <a:pt x="289" y="330"/>
                    <a:pt x="289" y="372"/>
                    <a:pt x="316" y="413"/>
                  </a:cubicBezTo>
                  <a:cubicBezTo>
                    <a:pt x="344" y="427"/>
                    <a:pt x="385" y="427"/>
                    <a:pt x="413" y="413"/>
                  </a:cubicBezTo>
                  <a:cubicBezTo>
                    <a:pt x="426" y="399"/>
                    <a:pt x="440" y="372"/>
                    <a:pt x="440" y="358"/>
                  </a:cubicBezTo>
                  <a:cubicBezTo>
                    <a:pt x="440" y="330"/>
                    <a:pt x="426" y="317"/>
                    <a:pt x="413" y="303"/>
                  </a:cubicBezTo>
                  <a:cubicBezTo>
                    <a:pt x="399" y="289"/>
                    <a:pt x="385" y="289"/>
                    <a:pt x="358" y="289"/>
                  </a:cubicBezTo>
                  <a:close/>
                </a:path>
              </a:pathLst>
            </a:custGeom>
            <a:solidFill>
              <a:schemeClr val="bg1"/>
            </a:solidFill>
            <a:ln>
              <a:noFill/>
            </a:ln>
            <a:effectLst/>
          </p:spPr>
          <p:txBody>
            <a:bodyPr wrap="none" anchor="ctr"/>
            <a:lstStyle/>
            <a:p>
              <a:pPr defTabSz="914377">
                <a:buClrTx/>
              </a:pPr>
              <a:endParaRPr lang="ru-RU" sz="1800" kern="1200">
                <a:latin typeface="Calibri" panose="020F0502020204030204"/>
                <a:ea typeface="+mn-ea"/>
                <a:cs typeface="+mn-cs"/>
              </a:endParaRPr>
            </a:p>
          </p:txBody>
        </p:sp>
      </p:grpSp>
      <p:grpSp>
        <p:nvGrpSpPr>
          <p:cNvPr id="41" name="Группа 40"/>
          <p:cNvGrpSpPr/>
          <p:nvPr/>
        </p:nvGrpSpPr>
        <p:grpSpPr>
          <a:xfrm>
            <a:off x="6071143" y="4264668"/>
            <a:ext cx="1587616" cy="1841633"/>
            <a:chOff x="4553357" y="3198500"/>
            <a:chExt cx="1190712" cy="1381225"/>
          </a:xfrm>
        </p:grpSpPr>
        <p:sp>
          <p:nvSpPr>
            <p:cNvPr id="6" name="Треугольник 5"/>
            <p:cNvSpPr/>
            <p:nvPr/>
          </p:nvSpPr>
          <p:spPr>
            <a:xfrm rot="14400000">
              <a:off x="4458100" y="3293757"/>
              <a:ext cx="1381225" cy="1190712"/>
            </a:xfrm>
            <a:prstGeom prst="triangle">
              <a:avLst/>
            </a:prstGeom>
            <a:solidFill>
              <a:srgbClr val="38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32" name="Группа 31"/>
            <p:cNvGrpSpPr/>
            <p:nvPr/>
          </p:nvGrpSpPr>
          <p:grpSpPr>
            <a:xfrm>
              <a:off x="5163860" y="3608960"/>
              <a:ext cx="288654" cy="288655"/>
              <a:chOff x="4184918" y="1094117"/>
              <a:chExt cx="370693" cy="370694"/>
            </a:xfrm>
            <a:solidFill>
              <a:schemeClr val="bg1"/>
            </a:solidFill>
          </p:grpSpPr>
          <p:sp>
            <p:nvSpPr>
              <p:cNvPr id="33" name="Freeform 26"/>
              <p:cNvSpPr>
                <a:spLocks noChangeArrowheads="1"/>
              </p:cNvSpPr>
              <p:nvPr/>
            </p:nvSpPr>
            <p:spPr bwMode="auto">
              <a:xfrm>
                <a:off x="4184918" y="1094117"/>
                <a:ext cx="370693" cy="370694"/>
              </a:xfrm>
              <a:custGeom>
                <a:avLst/>
                <a:gdLst>
                  <a:gd name="T0" fmla="*/ 707 w 1415"/>
                  <a:gd name="T1" fmla="*/ 1413 h 1414"/>
                  <a:gd name="T2" fmla="*/ 707 w 1415"/>
                  <a:gd name="T3" fmla="*/ 1413 h 1414"/>
                  <a:gd name="T4" fmla="*/ 0 w 1415"/>
                  <a:gd name="T5" fmla="*/ 707 h 1414"/>
                  <a:gd name="T6" fmla="*/ 707 w 1415"/>
                  <a:gd name="T7" fmla="*/ 0 h 1414"/>
                  <a:gd name="T8" fmla="*/ 1414 w 1415"/>
                  <a:gd name="T9" fmla="*/ 707 h 1414"/>
                  <a:gd name="T10" fmla="*/ 707 w 1415"/>
                  <a:gd name="T11" fmla="*/ 1413 h 1414"/>
                  <a:gd name="T12" fmla="*/ 707 w 1415"/>
                  <a:gd name="T13" fmla="*/ 69 h 1414"/>
                  <a:gd name="T14" fmla="*/ 707 w 1415"/>
                  <a:gd name="T15" fmla="*/ 69 h 1414"/>
                  <a:gd name="T16" fmla="*/ 69 w 1415"/>
                  <a:gd name="T17" fmla="*/ 707 h 1414"/>
                  <a:gd name="T18" fmla="*/ 707 w 1415"/>
                  <a:gd name="T19" fmla="*/ 1344 h 1414"/>
                  <a:gd name="T20" fmla="*/ 1345 w 1415"/>
                  <a:gd name="T21" fmla="*/ 707 h 1414"/>
                  <a:gd name="T22" fmla="*/ 707 w 1415"/>
                  <a:gd name="T23" fmla="*/ 69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5" h="1414">
                    <a:moveTo>
                      <a:pt x="707" y="1413"/>
                    </a:moveTo>
                    <a:lnTo>
                      <a:pt x="707" y="1413"/>
                    </a:lnTo>
                    <a:cubicBezTo>
                      <a:pt x="311" y="1413"/>
                      <a:pt x="0" y="1086"/>
                      <a:pt x="0" y="707"/>
                    </a:cubicBezTo>
                    <a:cubicBezTo>
                      <a:pt x="0" y="310"/>
                      <a:pt x="311" y="0"/>
                      <a:pt x="707" y="0"/>
                    </a:cubicBezTo>
                    <a:cubicBezTo>
                      <a:pt x="1087" y="0"/>
                      <a:pt x="1414" y="310"/>
                      <a:pt x="1414" y="707"/>
                    </a:cubicBezTo>
                    <a:cubicBezTo>
                      <a:pt x="1414" y="1086"/>
                      <a:pt x="1087" y="1413"/>
                      <a:pt x="707" y="1413"/>
                    </a:cubicBezTo>
                    <a:close/>
                    <a:moveTo>
                      <a:pt x="707" y="69"/>
                    </a:moveTo>
                    <a:lnTo>
                      <a:pt x="707" y="69"/>
                    </a:lnTo>
                    <a:cubicBezTo>
                      <a:pt x="345" y="69"/>
                      <a:pt x="69" y="362"/>
                      <a:pt x="69" y="707"/>
                    </a:cubicBezTo>
                    <a:cubicBezTo>
                      <a:pt x="69" y="1052"/>
                      <a:pt x="345" y="1344"/>
                      <a:pt x="707" y="1344"/>
                    </a:cubicBezTo>
                    <a:cubicBezTo>
                      <a:pt x="1052" y="1344"/>
                      <a:pt x="1345" y="1052"/>
                      <a:pt x="1345" y="707"/>
                    </a:cubicBezTo>
                    <a:cubicBezTo>
                      <a:pt x="1345" y="362"/>
                      <a:pt x="1052" y="69"/>
                      <a:pt x="707"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34" name="Freeform 27"/>
              <p:cNvSpPr>
                <a:spLocks noChangeArrowheads="1"/>
              </p:cNvSpPr>
              <p:nvPr/>
            </p:nvSpPr>
            <p:spPr bwMode="auto">
              <a:xfrm>
                <a:off x="4243812" y="1151857"/>
                <a:ext cx="252903" cy="252903"/>
              </a:xfrm>
              <a:custGeom>
                <a:avLst/>
                <a:gdLst>
                  <a:gd name="T0" fmla="*/ 483 w 967"/>
                  <a:gd name="T1" fmla="*/ 965 h 966"/>
                  <a:gd name="T2" fmla="*/ 483 w 967"/>
                  <a:gd name="T3" fmla="*/ 965 h 966"/>
                  <a:gd name="T4" fmla="*/ 0 w 967"/>
                  <a:gd name="T5" fmla="*/ 483 h 966"/>
                  <a:gd name="T6" fmla="*/ 483 w 967"/>
                  <a:gd name="T7" fmla="*/ 0 h 966"/>
                  <a:gd name="T8" fmla="*/ 966 w 967"/>
                  <a:gd name="T9" fmla="*/ 483 h 966"/>
                  <a:gd name="T10" fmla="*/ 483 w 967"/>
                  <a:gd name="T11" fmla="*/ 965 h 966"/>
                  <a:gd name="T12" fmla="*/ 483 w 967"/>
                  <a:gd name="T13" fmla="*/ 69 h 966"/>
                  <a:gd name="T14" fmla="*/ 483 w 967"/>
                  <a:gd name="T15" fmla="*/ 69 h 966"/>
                  <a:gd name="T16" fmla="*/ 69 w 967"/>
                  <a:gd name="T17" fmla="*/ 483 h 966"/>
                  <a:gd name="T18" fmla="*/ 483 w 967"/>
                  <a:gd name="T19" fmla="*/ 896 h 966"/>
                  <a:gd name="T20" fmla="*/ 897 w 967"/>
                  <a:gd name="T21" fmla="*/ 483 h 966"/>
                  <a:gd name="T22" fmla="*/ 483 w 967"/>
                  <a:gd name="T23" fmla="*/ 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7" h="966">
                    <a:moveTo>
                      <a:pt x="483" y="965"/>
                    </a:moveTo>
                    <a:lnTo>
                      <a:pt x="483" y="965"/>
                    </a:lnTo>
                    <a:cubicBezTo>
                      <a:pt x="207" y="965"/>
                      <a:pt x="0" y="741"/>
                      <a:pt x="0" y="483"/>
                    </a:cubicBezTo>
                    <a:cubicBezTo>
                      <a:pt x="0" y="224"/>
                      <a:pt x="207" y="0"/>
                      <a:pt x="483" y="0"/>
                    </a:cubicBezTo>
                    <a:cubicBezTo>
                      <a:pt x="742" y="0"/>
                      <a:pt x="966" y="224"/>
                      <a:pt x="966" y="483"/>
                    </a:cubicBezTo>
                    <a:cubicBezTo>
                      <a:pt x="966" y="741"/>
                      <a:pt x="742" y="965"/>
                      <a:pt x="483" y="965"/>
                    </a:cubicBezTo>
                    <a:close/>
                    <a:moveTo>
                      <a:pt x="483" y="69"/>
                    </a:moveTo>
                    <a:lnTo>
                      <a:pt x="483" y="69"/>
                    </a:lnTo>
                    <a:cubicBezTo>
                      <a:pt x="259" y="69"/>
                      <a:pt x="69" y="259"/>
                      <a:pt x="69" y="483"/>
                    </a:cubicBezTo>
                    <a:cubicBezTo>
                      <a:pt x="69" y="707"/>
                      <a:pt x="259" y="896"/>
                      <a:pt x="483" y="896"/>
                    </a:cubicBezTo>
                    <a:cubicBezTo>
                      <a:pt x="708" y="896"/>
                      <a:pt x="897" y="707"/>
                      <a:pt x="897" y="483"/>
                    </a:cubicBezTo>
                    <a:cubicBezTo>
                      <a:pt x="897" y="259"/>
                      <a:pt x="708" y="69"/>
                      <a:pt x="483"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35" name="Freeform 28"/>
              <p:cNvSpPr>
                <a:spLocks noChangeArrowheads="1"/>
              </p:cNvSpPr>
              <p:nvPr/>
            </p:nvSpPr>
            <p:spPr bwMode="auto">
              <a:xfrm>
                <a:off x="4302708" y="1210753"/>
                <a:ext cx="135112" cy="135112"/>
              </a:xfrm>
              <a:custGeom>
                <a:avLst/>
                <a:gdLst>
                  <a:gd name="T0" fmla="*/ 258 w 518"/>
                  <a:gd name="T1" fmla="*/ 517 h 518"/>
                  <a:gd name="T2" fmla="*/ 258 w 518"/>
                  <a:gd name="T3" fmla="*/ 517 h 518"/>
                  <a:gd name="T4" fmla="*/ 0 w 518"/>
                  <a:gd name="T5" fmla="*/ 259 h 518"/>
                  <a:gd name="T6" fmla="*/ 258 w 518"/>
                  <a:gd name="T7" fmla="*/ 0 h 518"/>
                  <a:gd name="T8" fmla="*/ 517 w 518"/>
                  <a:gd name="T9" fmla="*/ 259 h 518"/>
                  <a:gd name="T10" fmla="*/ 258 w 518"/>
                  <a:gd name="T11" fmla="*/ 517 h 518"/>
                  <a:gd name="T12" fmla="*/ 258 w 518"/>
                  <a:gd name="T13" fmla="*/ 69 h 518"/>
                  <a:gd name="T14" fmla="*/ 258 w 518"/>
                  <a:gd name="T15" fmla="*/ 69 h 518"/>
                  <a:gd name="T16" fmla="*/ 69 w 518"/>
                  <a:gd name="T17" fmla="*/ 259 h 518"/>
                  <a:gd name="T18" fmla="*/ 258 w 518"/>
                  <a:gd name="T19" fmla="*/ 448 h 518"/>
                  <a:gd name="T20" fmla="*/ 448 w 518"/>
                  <a:gd name="T21" fmla="*/ 259 h 518"/>
                  <a:gd name="T22" fmla="*/ 258 w 518"/>
                  <a:gd name="T23" fmla="*/ 6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8" h="518">
                    <a:moveTo>
                      <a:pt x="258" y="517"/>
                    </a:moveTo>
                    <a:lnTo>
                      <a:pt x="258" y="517"/>
                    </a:lnTo>
                    <a:cubicBezTo>
                      <a:pt x="103" y="517"/>
                      <a:pt x="0" y="397"/>
                      <a:pt x="0" y="259"/>
                    </a:cubicBezTo>
                    <a:cubicBezTo>
                      <a:pt x="0" y="121"/>
                      <a:pt x="103" y="0"/>
                      <a:pt x="258" y="0"/>
                    </a:cubicBezTo>
                    <a:cubicBezTo>
                      <a:pt x="396" y="0"/>
                      <a:pt x="517" y="121"/>
                      <a:pt x="517" y="259"/>
                    </a:cubicBezTo>
                    <a:cubicBezTo>
                      <a:pt x="517" y="397"/>
                      <a:pt x="396" y="517"/>
                      <a:pt x="258" y="517"/>
                    </a:cubicBezTo>
                    <a:close/>
                    <a:moveTo>
                      <a:pt x="258" y="69"/>
                    </a:moveTo>
                    <a:lnTo>
                      <a:pt x="258" y="69"/>
                    </a:lnTo>
                    <a:cubicBezTo>
                      <a:pt x="155" y="69"/>
                      <a:pt x="69" y="156"/>
                      <a:pt x="69" y="259"/>
                    </a:cubicBezTo>
                    <a:cubicBezTo>
                      <a:pt x="69" y="362"/>
                      <a:pt x="155" y="448"/>
                      <a:pt x="258" y="448"/>
                    </a:cubicBezTo>
                    <a:cubicBezTo>
                      <a:pt x="362" y="448"/>
                      <a:pt x="448" y="362"/>
                      <a:pt x="448" y="259"/>
                    </a:cubicBezTo>
                    <a:cubicBezTo>
                      <a:pt x="448" y="156"/>
                      <a:pt x="362" y="69"/>
                      <a:pt x="258"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sp>
            <p:nvSpPr>
              <p:cNvPr id="36" name="Freeform 29"/>
              <p:cNvSpPr>
                <a:spLocks noChangeArrowheads="1"/>
              </p:cNvSpPr>
              <p:nvPr/>
            </p:nvSpPr>
            <p:spPr bwMode="auto">
              <a:xfrm>
                <a:off x="4364241" y="1094117"/>
                <a:ext cx="18477" cy="361455"/>
              </a:xfrm>
              <a:custGeom>
                <a:avLst/>
                <a:gdLst>
                  <a:gd name="T0" fmla="*/ 35 w 70"/>
                  <a:gd name="T1" fmla="*/ 1379 h 1380"/>
                  <a:gd name="T2" fmla="*/ 35 w 70"/>
                  <a:gd name="T3" fmla="*/ 1379 h 1380"/>
                  <a:gd name="T4" fmla="*/ 0 w 70"/>
                  <a:gd name="T5" fmla="*/ 1344 h 1380"/>
                  <a:gd name="T6" fmla="*/ 0 w 70"/>
                  <a:gd name="T7" fmla="*/ 34 h 1380"/>
                  <a:gd name="T8" fmla="*/ 35 w 70"/>
                  <a:gd name="T9" fmla="*/ 0 h 1380"/>
                  <a:gd name="T10" fmla="*/ 69 w 70"/>
                  <a:gd name="T11" fmla="*/ 34 h 1380"/>
                  <a:gd name="T12" fmla="*/ 69 w 70"/>
                  <a:gd name="T13" fmla="*/ 1344 h 1380"/>
                  <a:gd name="T14" fmla="*/ 35 w 70"/>
                  <a:gd name="T15" fmla="*/ 1379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380">
                    <a:moveTo>
                      <a:pt x="35" y="1379"/>
                    </a:moveTo>
                    <a:lnTo>
                      <a:pt x="35" y="1379"/>
                    </a:lnTo>
                    <a:cubicBezTo>
                      <a:pt x="18" y="1379"/>
                      <a:pt x="0" y="1362"/>
                      <a:pt x="0" y="1344"/>
                    </a:cubicBezTo>
                    <a:cubicBezTo>
                      <a:pt x="0" y="34"/>
                      <a:pt x="0" y="34"/>
                      <a:pt x="0" y="34"/>
                    </a:cubicBezTo>
                    <a:cubicBezTo>
                      <a:pt x="0" y="17"/>
                      <a:pt x="18" y="0"/>
                      <a:pt x="35" y="0"/>
                    </a:cubicBezTo>
                    <a:cubicBezTo>
                      <a:pt x="52" y="0"/>
                      <a:pt x="69" y="17"/>
                      <a:pt x="69" y="34"/>
                    </a:cubicBezTo>
                    <a:cubicBezTo>
                      <a:pt x="69" y="1344"/>
                      <a:pt x="69" y="1344"/>
                      <a:pt x="69" y="1344"/>
                    </a:cubicBezTo>
                    <a:cubicBezTo>
                      <a:pt x="69" y="1362"/>
                      <a:pt x="52" y="1379"/>
                      <a:pt x="35" y="137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solidFill>
                    <a:srgbClr val="FFFFFF"/>
                  </a:solidFill>
                  <a:latin typeface="Calibri" panose="020F0502020204030204"/>
                  <a:ea typeface="+mn-ea"/>
                  <a:cs typeface="+mn-cs"/>
                </a:endParaRPr>
              </a:p>
            </p:txBody>
          </p:sp>
        </p:grpSp>
      </p:grpSp>
      <p:grpSp>
        <p:nvGrpSpPr>
          <p:cNvPr id="37" name="Группа 36"/>
          <p:cNvGrpSpPr/>
          <p:nvPr/>
        </p:nvGrpSpPr>
        <p:grpSpPr>
          <a:xfrm>
            <a:off x="11319310" y="359343"/>
            <a:ext cx="603183" cy="603183"/>
            <a:chOff x="8489482" y="269507"/>
            <a:chExt cx="452387" cy="452387"/>
          </a:xfrm>
        </p:grpSpPr>
        <p:sp>
          <p:nvSpPr>
            <p:cNvPr id="38" name="Овал 37"/>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9" name="TextBox 38"/>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26</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92538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fill="hold"/>
                                        <p:tgtEl>
                                          <p:spTgt spid="42"/>
                                        </p:tgtEl>
                                        <p:attrNameLst>
                                          <p:attrName>ppt_x</p:attrName>
                                        </p:attrNameLst>
                                      </p:cBhvr>
                                      <p:tavLst>
                                        <p:tav tm="0">
                                          <p:val>
                                            <p:strVal val="#ppt_x"/>
                                          </p:val>
                                        </p:tav>
                                        <p:tav tm="100000">
                                          <p:val>
                                            <p:strVal val="#ppt_x"/>
                                          </p:val>
                                        </p:tav>
                                      </p:tavLst>
                                    </p:anim>
                                    <p:anim calcmode="lin" valueType="num">
                                      <p:cBhvr additive="base">
                                        <p:cTn id="13" dur="500" fill="hold"/>
                                        <p:tgtEl>
                                          <p:spTgt spid="4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ppt_x"/>
                                          </p:val>
                                        </p:tav>
                                        <p:tav tm="100000">
                                          <p:val>
                                            <p:strVal val="#ppt_x"/>
                                          </p:val>
                                        </p:tav>
                                      </p:tavLst>
                                    </p:anim>
                                    <p:anim calcmode="lin" valueType="num">
                                      <p:cBhvr additive="base">
                                        <p:cTn id="17" dur="500" fill="hold"/>
                                        <p:tgtEl>
                                          <p:spTgt spid="4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1+#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1"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4081567"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Volume-Management und Docker</a:t>
            </a:r>
          </a:p>
        </p:txBody>
      </p:sp>
      <p:sp>
        <p:nvSpPr>
          <p:cNvPr id="8" name="TextBox 7"/>
          <p:cNvSpPr txBox="1"/>
          <p:nvPr/>
        </p:nvSpPr>
        <p:spPr>
          <a:xfrm>
            <a:off x="585050" y="3969308"/>
            <a:ext cx="3465742"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Volume Management &amp; Control</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4" name="Bildplatzhalter 3">
            <a:extLst>
              <a:ext uri="{FF2B5EF4-FFF2-40B4-BE49-F238E27FC236}">
                <a16:creationId xmlns:a16="http://schemas.microsoft.com/office/drawing/2014/main" id="{6EA63AB6-B8C0-9032-5164-282218D020E8}"/>
              </a:ext>
            </a:extLst>
          </p:cNvPr>
          <p:cNvPicPr>
            <a:picLocks noGrp="1" noChangeAspect="1"/>
          </p:cNvPicPr>
          <p:nvPr>
            <p:ph type="pic" sz="quarter" idx="10"/>
          </p:nvPr>
        </p:nvPicPr>
        <p:blipFill>
          <a:blip r:embed="rId2"/>
          <a:srcRect l="9531" r="9531"/>
          <a:stretch>
            <a:fillRect/>
          </a:stretch>
        </p:blipFill>
        <p:spPr/>
      </p:pic>
    </p:spTree>
    <p:extLst>
      <p:ext uri="{BB962C8B-B14F-4D97-AF65-F5344CB8AC3E}">
        <p14:creationId xmlns:p14="http://schemas.microsoft.com/office/powerpoint/2010/main" val="427993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871125" y="3075057"/>
            <a:ext cx="844974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–mount source=[</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ValumePath</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[Image]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28</a:t>
              </a:r>
            </a:p>
          </p:txBody>
        </p:sp>
      </p:grpSp>
    </p:spTree>
    <p:extLst>
      <p:ext uri="{BB962C8B-B14F-4D97-AF65-F5344CB8AC3E}">
        <p14:creationId xmlns:p14="http://schemas.microsoft.com/office/powerpoint/2010/main" val="420607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3100628" y="3075057"/>
            <a:ext cx="599074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-v [VALUEPATH] [IMAGE]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29</a:t>
              </a:r>
            </a:p>
          </p:txBody>
        </p:sp>
      </p:grpSp>
    </p:spTree>
    <p:extLst>
      <p:ext uri="{BB962C8B-B14F-4D97-AF65-F5344CB8AC3E}">
        <p14:creationId xmlns:p14="http://schemas.microsoft.com/office/powerpoint/2010/main" val="1681817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307" name="Google Shape;307;p4"/>
          <p:cNvGrpSpPr/>
          <p:nvPr/>
        </p:nvGrpSpPr>
        <p:grpSpPr>
          <a:xfrm>
            <a:off x="1007435" y="1630617"/>
            <a:ext cx="4718743" cy="1085183"/>
            <a:chOff x="755576" y="1222961"/>
            <a:chExt cx="3539057" cy="813886"/>
          </a:xfrm>
        </p:grpSpPr>
        <p:sp>
          <p:nvSpPr>
            <p:cNvPr id="309" name="Google Shape;309;p4"/>
            <p:cNvSpPr txBox="1"/>
            <p:nvPr/>
          </p:nvSpPr>
          <p:spPr>
            <a:xfrm>
              <a:off x="755576" y="1222961"/>
              <a:ext cx="1261403" cy="253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Docker Registry</a:t>
              </a:r>
              <a:endParaRPr dirty="0"/>
            </a:p>
          </p:txBody>
        </p:sp>
        <p:sp>
          <p:nvSpPr>
            <p:cNvPr id="310" name="Google Shape;310;p4"/>
            <p:cNvSpPr txBox="1"/>
            <p:nvPr/>
          </p:nvSpPr>
          <p:spPr>
            <a:xfrm>
              <a:off x="766241" y="1517216"/>
              <a:ext cx="3528392" cy="51963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Was ist ein Docker Registry</a:t>
              </a: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Wofür benutzt man ein DR</a:t>
              </a: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Einrichten eines Docker </a:t>
              </a:r>
              <a:r>
                <a:rPr lang="de-DE" sz="867" dirty="0" err="1">
                  <a:solidFill>
                    <a:srgbClr val="7F7F7F"/>
                  </a:solidFill>
                  <a:latin typeface="Open Sans"/>
                  <a:ea typeface="Open Sans"/>
                  <a:cs typeface="Open Sans"/>
                  <a:sym typeface="Open Sans"/>
                </a:rPr>
                <a:t>Registrys</a:t>
              </a:r>
              <a:endParaRPr sz="867" b="0" i="0" u="none" strike="noStrike" cap="none" dirty="0">
                <a:solidFill>
                  <a:srgbClr val="7F7F7F"/>
                </a:solidFill>
                <a:latin typeface="Open Sans"/>
                <a:ea typeface="Open Sans"/>
                <a:cs typeface="Open Sans"/>
                <a:sym typeface="Open Sans"/>
              </a:endParaRPr>
            </a:p>
          </p:txBody>
        </p:sp>
      </p:grpSp>
      <p:grpSp>
        <p:nvGrpSpPr>
          <p:cNvPr id="311" name="Google Shape;311;p4"/>
          <p:cNvGrpSpPr/>
          <p:nvPr/>
        </p:nvGrpSpPr>
        <p:grpSpPr>
          <a:xfrm>
            <a:off x="1048181" y="3108052"/>
            <a:ext cx="4718743" cy="884999"/>
            <a:chOff x="786136" y="2331037"/>
            <a:chExt cx="3539057" cy="663749"/>
          </a:xfrm>
        </p:grpSpPr>
        <p:sp>
          <p:nvSpPr>
            <p:cNvPr id="317" name="Google Shape;317;p4"/>
            <p:cNvSpPr txBox="1"/>
            <p:nvPr/>
          </p:nvSpPr>
          <p:spPr>
            <a:xfrm>
              <a:off x="786136" y="2331037"/>
              <a:ext cx="1814439"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Volume-Management und Docker</a:t>
              </a:r>
            </a:p>
          </p:txBody>
        </p:sp>
        <p:sp>
          <p:nvSpPr>
            <p:cNvPr id="318" name="Google Shape;318;p4"/>
            <p:cNvSpPr txBox="1"/>
            <p:nvPr/>
          </p:nvSpPr>
          <p:spPr>
            <a:xfrm>
              <a:off x="796801" y="2625292"/>
              <a:ext cx="3528392" cy="369494"/>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Was sind </a:t>
              </a:r>
              <a:r>
                <a:rPr lang="de-DE" sz="867" b="0" i="0" u="none" strike="noStrike" cap="none" dirty="0" err="1">
                  <a:solidFill>
                    <a:srgbClr val="7F7F7F"/>
                  </a:solidFill>
                  <a:latin typeface="Open Sans"/>
                  <a:ea typeface="Open Sans"/>
                  <a:cs typeface="Open Sans"/>
                  <a:sym typeface="Open Sans"/>
                </a:rPr>
                <a:t>Volumes</a:t>
              </a:r>
              <a:endParaRPr lang="de-DE" sz="867" b="0" i="0" u="none" strike="noStrike" cap="none" dirty="0">
                <a:solidFill>
                  <a:srgbClr val="7F7F7F"/>
                </a:solidFill>
                <a:latin typeface="Open Sans"/>
                <a:ea typeface="Open Sans"/>
                <a:cs typeface="Open Sans"/>
                <a:sym typeface="Open Sans"/>
              </a:endParaRP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Volume Management &amp; </a:t>
              </a:r>
              <a:r>
                <a:rPr lang="en-GB" sz="867" dirty="0">
                  <a:solidFill>
                    <a:srgbClr val="7F7F7F"/>
                  </a:solidFill>
                  <a:latin typeface="Open Sans"/>
                  <a:ea typeface="Open Sans"/>
                  <a:cs typeface="Open Sans"/>
                  <a:sym typeface="Open Sans"/>
                </a:rPr>
                <a:t>Control</a:t>
              </a:r>
              <a:endParaRPr lang="en-GB" sz="867" b="0" i="0" u="none" strike="noStrike" cap="none" dirty="0">
                <a:solidFill>
                  <a:srgbClr val="7F7F7F"/>
                </a:solidFill>
                <a:latin typeface="Open Sans"/>
                <a:ea typeface="Open Sans"/>
                <a:cs typeface="Open Sans"/>
                <a:sym typeface="Open Sans"/>
              </a:endParaRPr>
            </a:p>
          </p:txBody>
        </p:sp>
      </p:grpSp>
      <p:grpSp>
        <p:nvGrpSpPr>
          <p:cNvPr id="319" name="Google Shape;319;p4"/>
          <p:cNvGrpSpPr/>
          <p:nvPr/>
        </p:nvGrpSpPr>
        <p:grpSpPr>
          <a:xfrm>
            <a:off x="1021654" y="4515890"/>
            <a:ext cx="4718743" cy="1085182"/>
            <a:chOff x="766241" y="3386918"/>
            <a:chExt cx="3539057" cy="813887"/>
          </a:xfrm>
        </p:grpSpPr>
        <p:sp>
          <p:nvSpPr>
            <p:cNvPr id="325" name="Google Shape;325;p4"/>
            <p:cNvSpPr txBox="1"/>
            <p:nvPr/>
          </p:nvSpPr>
          <p:spPr>
            <a:xfrm>
              <a:off x="766241" y="3386918"/>
              <a:ext cx="1736161" cy="41546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dirty="0">
                  <a:solidFill>
                    <a:srgbClr val="383838"/>
                  </a:solidFill>
                  <a:latin typeface="Bebas Neue"/>
                  <a:ea typeface="Bebas Neue"/>
                  <a:cs typeface="Bebas Neue"/>
                  <a:sym typeface="Bebas Neue"/>
                </a:rPr>
                <a:t>Log-Management und Docker</a:t>
              </a:r>
            </a:p>
            <a:p>
              <a:pPr marL="0" marR="0" lvl="0" indent="0" algn="l" rtl="0">
                <a:spcBef>
                  <a:spcPts val="0"/>
                </a:spcBef>
                <a:spcAft>
                  <a:spcPts val="0"/>
                </a:spcAft>
                <a:buNone/>
              </a:pPr>
              <a:endParaRPr dirty="0"/>
            </a:p>
          </p:txBody>
        </p:sp>
        <p:sp>
          <p:nvSpPr>
            <p:cNvPr id="326" name="Google Shape;326;p4"/>
            <p:cNvSpPr txBox="1"/>
            <p:nvPr/>
          </p:nvSpPr>
          <p:spPr>
            <a:xfrm>
              <a:off x="776906" y="3681173"/>
              <a:ext cx="3528392" cy="519632"/>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en-US" sz="867" dirty="0" err="1">
                  <a:solidFill>
                    <a:srgbClr val="7F7F7F"/>
                  </a:solidFill>
                  <a:latin typeface="Open Sans"/>
                  <a:ea typeface="Open Sans"/>
                  <a:cs typeface="Open Sans"/>
                  <a:sym typeface="Open Sans"/>
                </a:rPr>
                <a:t>Loggen</a:t>
              </a:r>
              <a:r>
                <a:rPr lang="en-US" sz="867" dirty="0">
                  <a:solidFill>
                    <a:srgbClr val="7F7F7F"/>
                  </a:solidFill>
                  <a:latin typeface="Open Sans"/>
                  <a:ea typeface="Open Sans"/>
                  <a:cs typeface="Open Sans"/>
                  <a:sym typeface="Open Sans"/>
                </a:rPr>
                <a:t> in Docker</a:t>
              </a:r>
            </a:p>
            <a:p>
              <a:pPr marL="171450" marR="0" lvl="0" indent="-171450" algn="l" rtl="0">
                <a:lnSpc>
                  <a:spcPct val="150000"/>
                </a:lnSpc>
                <a:spcBef>
                  <a:spcPts val="0"/>
                </a:spcBef>
                <a:spcAft>
                  <a:spcPts val="0"/>
                </a:spcAft>
                <a:buFont typeface="Arial" panose="020B0604020202020204" pitchFamily="34" charset="0"/>
                <a:buChar char="•"/>
              </a:pPr>
              <a:r>
                <a:rPr lang="en-US" sz="867" b="0" i="0" u="none" strike="noStrike" cap="none" dirty="0">
                  <a:solidFill>
                    <a:srgbClr val="7F7F7F"/>
                  </a:solidFill>
                  <a:latin typeface="Open Sans"/>
                  <a:ea typeface="Open Sans"/>
                  <a:cs typeface="Open Sans"/>
                  <a:sym typeface="Open Sans"/>
                </a:rPr>
                <a:t>Log </a:t>
              </a:r>
              <a:r>
                <a:rPr lang="en-US" sz="867" dirty="0">
                  <a:solidFill>
                    <a:srgbClr val="7F7F7F"/>
                  </a:solidFill>
                  <a:latin typeface="Open Sans"/>
                  <a:ea typeface="Open Sans"/>
                  <a:cs typeface="Open Sans"/>
                  <a:sym typeface="Open Sans"/>
                </a:rPr>
                <a:t>files</a:t>
              </a:r>
            </a:p>
            <a:p>
              <a:pPr marL="171450" marR="0" lvl="0" indent="-171450" algn="l" rtl="0">
                <a:lnSpc>
                  <a:spcPct val="150000"/>
                </a:lnSpc>
                <a:spcBef>
                  <a:spcPts val="0"/>
                </a:spcBef>
                <a:spcAft>
                  <a:spcPts val="0"/>
                </a:spcAft>
                <a:buFont typeface="Arial" panose="020B0604020202020204" pitchFamily="34" charset="0"/>
                <a:buChar char="•"/>
              </a:pPr>
              <a:r>
                <a:rPr lang="en-US" sz="867" dirty="0">
                  <a:solidFill>
                    <a:srgbClr val="7F7F7F"/>
                  </a:solidFill>
                  <a:latin typeface="Open Sans"/>
                  <a:ea typeface="Open Sans"/>
                  <a:cs typeface="Open Sans"/>
                  <a:sym typeface="Open Sans"/>
                </a:rPr>
                <a:t>Log Manager</a:t>
              </a:r>
            </a:p>
          </p:txBody>
        </p:sp>
      </p:grpSp>
      <p:sp>
        <p:nvSpPr>
          <p:cNvPr id="327" name="Google Shape;327;p4"/>
          <p:cNvSpPr>
            <a:spLocks noGrp="1"/>
          </p:cNvSpPr>
          <p:nvPr>
            <p:ph type="pic" idx="2"/>
          </p:nvPr>
        </p:nvSpPr>
        <p:spPr>
          <a:xfrm>
            <a:off x="7342632" y="0"/>
            <a:ext cx="4849368" cy="6858000"/>
          </a:xfrm>
          <a:prstGeom prst="rect">
            <a:avLst/>
          </a:prstGeom>
          <a:solidFill>
            <a:srgbClr val="F6B73A"/>
          </a:solidFill>
          <a:ln>
            <a:noFill/>
          </a:ln>
        </p:spPr>
      </p:sp>
      <p:grpSp>
        <p:nvGrpSpPr>
          <p:cNvPr id="333" name="Google Shape;333;p4"/>
          <p:cNvGrpSpPr/>
          <p:nvPr/>
        </p:nvGrpSpPr>
        <p:grpSpPr>
          <a:xfrm>
            <a:off x="11319310" y="359343"/>
            <a:ext cx="603183" cy="603183"/>
            <a:chOff x="8489482" y="269507"/>
            <a:chExt cx="452387" cy="452387"/>
          </a:xfrm>
        </p:grpSpPr>
        <p:sp>
          <p:nvSpPr>
            <p:cNvPr id="334" name="Google Shape;334;p4"/>
            <p:cNvSpPr/>
            <p:nvPr/>
          </p:nvSpPr>
          <p:spPr>
            <a:xfrm>
              <a:off x="8489482" y="269507"/>
              <a:ext cx="452387" cy="452387"/>
            </a:xfrm>
            <a:prstGeom prst="ellipse">
              <a:avLst/>
            </a:prstGeom>
            <a:no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4"/>
            <p:cNvSpPr txBox="1"/>
            <p:nvPr/>
          </p:nvSpPr>
          <p:spPr>
            <a:xfrm>
              <a:off x="8615767"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FFFFF"/>
                  </a:solidFill>
                  <a:latin typeface="Bebas Neue"/>
                  <a:ea typeface="Bebas Neue"/>
                  <a:cs typeface="Bebas Neue"/>
                  <a:sym typeface="Bebas Neue"/>
                </a:rPr>
                <a:t>3</a:t>
              </a:r>
              <a:endParaRPr sz="1600" b="0" i="0" u="none" strike="noStrike" cap="none" dirty="0">
                <a:solidFill>
                  <a:srgbClr val="FFFFFF"/>
                </a:solidFill>
                <a:latin typeface="Bebas Neue"/>
                <a:ea typeface="Bebas Neue"/>
                <a:cs typeface="Bebas Neue"/>
                <a:sym typeface="Bebas Neue"/>
              </a:endParaRPr>
            </a:p>
          </p:txBody>
        </p:sp>
      </p:grpSp>
      <p:pic>
        <p:nvPicPr>
          <p:cNvPr id="32" name="Google Shape;419;p8">
            <a:extLst>
              <a:ext uri="{FF2B5EF4-FFF2-40B4-BE49-F238E27FC236}">
                <a16:creationId xmlns:a16="http://schemas.microsoft.com/office/drawing/2014/main" id="{977BEC4D-FB50-D2AA-3248-688CA951F799}"/>
              </a:ext>
            </a:extLst>
          </p:cNvPr>
          <p:cNvPicPr preferRelativeResize="0"/>
          <p:nvPr/>
        </p:nvPicPr>
        <p:blipFill rotWithShape="1">
          <a:blip r:embed="rId3">
            <a:alphaModFix/>
          </a:blip>
          <a:srcRect/>
          <a:stretch/>
        </p:blipFill>
        <p:spPr>
          <a:xfrm>
            <a:off x="7816724" y="459669"/>
            <a:ext cx="3466733" cy="593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500"/>
                                        <p:tgtEl>
                                          <p:spTgt spid="307"/>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11"/>
                                        </p:tgtEl>
                                        <p:attrNameLst>
                                          <p:attrName>style.visibility</p:attrName>
                                        </p:attrNameLst>
                                      </p:cBhvr>
                                      <p:to>
                                        <p:strVal val="visible"/>
                                      </p:to>
                                    </p:set>
                                    <p:anim calcmode="lin" valueType="num">
                                      <p:cBhvr additive="base">
                                        <p:cTn id="11" dur="500"/>
                                        <p:tgtEl>
                                          <p:spTgt spid="311"/>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319"/>
                                        </p:tgtEl>
                                        <p:attrNameLst>
                                          <p:attrName>style.visibility</p:attrName>
                                        </p:attrNameLst>
                                      </p:cBhvr>
                                      <p:to>
                                        <p:strVal val="visible"/>
                                      </p:to>
                                    </p:set>
                                    <p:anim calcmode="lin" valueType="num">
                                      <p:cBhvr additive="base">
                                        <p:cTn id="15" dur="500"/>
                                        <p:tgtEl>
                                          <p:spTgt spid="319"/>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3100628" y="3088013"/>
            <a:ext cx="599074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-v [VALUEPATH] [IMAGE]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30</a:t>
              </a:r>
            </a:p>
          </p:txBody>
        </p:sp>
      </p:grp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5091113" y="2885142"/>
            <a:ext cx="54596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5574172" y="3927493"/>
            <a:ext cx="2122739" cy="72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5124425" y="2875945"/>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5603738" y="2875946"/>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603738" y="3620107"/>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7696911" y="3653369"/>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20A06AB7-D089-0057-29FF-D98FE252B971}"/>
              </a:ext>
            </a:extLst>
          </p:cNvPr>
          <p:cNvSpPr txBox="1"/>
          <p:nvPr/>
        </p:nvSpPr>
        <p:spPr>
          <a:xfrm>
            <a:off x="4494139" y="2147125"/>
            <a:ext cx="1109599"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Tag</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28712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Path </a:t>
            </a:r>
            <a:r>
              <a:rPr kumimoji="0" lang="de-DE" sz="1400" b="0" i="0" u="none" strike="noStrike" kern="0" cap="none" spc="0" normalizeH="0" baseline="0" noProof="0" dirty="0" err="1">
                <a:ln>
                  <a:noFill/>
                </a:ln>
                <a:solidFill>
                  <a:srgbClr val="000000"/>
                </a:solidFill>
                <a:effectLst/>
                <a:uLnTx/>
                <a:uFillTx/>
                <a:latin typeface="Arial"/>
                <a:cs typeface="Arial"/>
                <a:sym typeface="Arial"/>
              </a:rPr>
              <a:t>to</a:t>
            </a:r>
            <a:r>
              <a:rPr kumimoji="0" lang="de-DE" sz="1400" b="0" i="0" u="none" strike="noStrike" kern="0" cap="none" spc="0" normalizeH="0" baseline="0" noProof="0" dirty="0">
                <a:ln>
                  <a:noFill/>
                </a:ln>
                <a:solidFill>
                  <a:srgbClr val="000000"/>
                </a:solidFill>
                <a:effectLst/>
                <a:uLnTx/>
                <a:uFillTx/>
                <a:latin typeface="Arial"/>
                <a:cs typeface="Arial"/>
                <a:sym typeface="Arial"/>
              </a:rPr>
              <a:t> </a:t>
            </a:r>
            <a:r>
              <a:rPr kumimoji="0" lang="de-DE" sz="1400" b="0" i="0" u="none" strike="noStrike" kern="0" cap="none" spc="0" normalizeH="0" baseline="0" noProof="0" dirty="0" err="1">
                <a:ln>
                  <a:noFill/>
                </a:ln>
                <a:solidFill>
                  <a:srgbClr val="000000"/>
                </a:solidFill>
                <a:effectLst/>
                <a:uLnTx/>
                <a:uFillTx/>
                <a:latin typeface="Arial"/>
                <a:cs typeface="Arial"/>
                <a:sym typeface="Arial"/>
              </a:rPr>
              <a:t>the</a:t>
            </a:r>
            <a:r>
              <a:rPr kumimoji="0" lang="de-DE" sz="1400" b="0" i="0" u="none" strike="noStrike" kern="0" cap="none" spc="0" normalizeH="0" baseline="0" noProof="0" dirty="0">
                <a:ln>
                  <a:noFill/>
                </a:ln>
                <a:solidFill>
                  <a:srgbClr val="000000"/>
                </a:solidFill>
                <a:effectLst/>
                <a:uLnTx/>
                <a:uFillTx/>
                <a:latin typeface="Arial"/>
                <a:cs typeface="Arial"/>
                <a:sym typeface="Arial"/>
              </a:rPr>
              <a:t> </a:t>
            </a:r>
            <a:r>
              <a:rPr kumimoji="0" lang="de-DE" sz="1400" b="0" i="0" u="none" strike="noStrike" kern="0" cap="none" spc="0" normalizeH="0" baseline="0" noProof="0" dirty="0" err="1">
                <a:ln>
                  <a:noFill/>
                </a:ln>
                <a:solidFill>
                  <a:srgbClr val="000000"/>
                </a:solidFill>
                <a:effectLst/>
                <a:uLnTx/>
                <a:uFillTx/>
                <a:latin typeface="Arial"/>
                <a:cs typeface="Arial"/>
                <a:sym typeface="Arial"/>
              </a:rPr>
              <a:t>location</a:t>
            </a:r>
            <a:r>
              <a:rPr kumimoji="0" lang="de-DE" sz="1400" b="0" i="0" u="none" strike="noStrike" kern="0" cap="none" spc="0" normalizeH="0" baseline="0" noProof="0" dirty="0">
                <a:ln>
                  <a:noFill/>
                </a:ln>
                <a:solidFill>
                  <a:srgbClr val="000000"/>
                </a:solidFill>
                <a:effectLst/>
                <a:uLnTx/>
                <a:uFillTx/>
                <a:latin typeface="Arial"/>
                <a:cs typeface="Arial"/>
                <a:sym typeface="Arial"/>
              </a:rPr>
              <a:t> </a:t>
            </a:r>
            <a:r>
              <a:rPr kumimoji="0" lang="de-DE" sz="1400" b="0" i="0" u="none" strike="noStrike" kern="0" cap="none" spc="0" normalizeH="0" baseline="0" noProof="0" dirty="0" err="1">
                <a:ln>
                  <a:noFill/>
                </a:ln>
                <a:solidFill>
                  <a:srgbClr val="000000"/>
                </a:solidFill>
                <a:effectLst/>
                <a:uLnTx/>
                <a:uFillTx/>
                <a:latin typeface="Arial"/>
                <a:cs typeface="Arial"/>
                <a:sym typeface="Arial"/>
              </a:rPr>
              <a:t>of</a:t>
            </a:r>
            <a:r>
              <a:rPr kumimoji="0" lang="de-DE" sz="1400" b="0" i="0" u="none" strike="noStrike" kern="0" cap="none" spc="0" normalizeH="0" baseline="0" noProof="0" dirty="0">
                <a:ln>
                  <a:noFill/>
                </a:ln>
                <a:solidFill>
                  <a:srgbClr val="000000"/>
                </a:solidFill>
                <a:effectLst/>
                <a:uLnTx/>
                <a:uFillTx/>
                <a:latin typeface="Arial"/>
                <a:cs typeface="Arial"/>
                <a:sym typeface="Arial"/>
              </a:rPr>
              <a:t> </a:t>
            </a:r>
            <a:r>
              <a:rPr kumimoji="0" lang="de-DE" sz="1400" b="0" i="0" u="none" strike="noStrike" kern="0" cap="none" spc="0" normalizeH="0" baseline="0" noProof="0" dirty="0" err="1">
                <a:ln>
                  <a:noFill/>
                </a:ln>
                <a:solidFill>
                  <a:srgbClr val="000000"/>
                </a:solidFill>
                <a:effectLst/>
                <a:uLnTx/>
                <a:uFillTx/>
                <a:latin typeface="Arial"/>
                <a:cs typeface="Arial"/>
                <a:sym typeface="Arial"/>
              </a:rPr>
              <a:t>the</a:t>
            </a:r>
            <a:r>
              <a:rPr kumimoji="0" lang="de-DE" sz="1400" b="0" i="0" u="none" strike="noStrike" kern="0" cap="none" spc="0" normalizeH="0" baseline="0" noProof="0" dirty="0">
                <a:ln>
                  <a:noFill/>
                </a:ln>
                <a:solidFill>
                  <a:srgbClr val="000000"/>
                </a:solidFill>
                <a:effectLst/>
                <a:uLnTx/>
                <a:uFillTx/>
                <a:latin typeface="Arial"/>
                <a:cs typeface="Arial"/>
                <a:sym typeface="Arial"/>
              </a:rPr>
              <a:t> </a:t>
            </a:r>
            <a:r>
              <a:rPr kumimoji="0" lang="de-DE" sz="1400" b="0" i="0" u="none" strike="noStrike" kern="0" cap="none" spc="0" normalizeH="0" baseline="0" noProof="0" dirty="0" err="1">
                <a:ln>
                  <a:noFill/>
                </a:ln>
                <a:solidFill>
                  <a:srgbClr val="000000"/>
                </a:solidFill>
                <a:effectLst/>
                <a:uLnTx/>
                <a:uFillTx/>
                <a:latin typeface="Arial"/>
                <a:cs typeface="Arial"/>
                <a:sym typeface="Arial"/>
              </a:rPr>
              <a:t>Valume</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5364094" y="2464099"/>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336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Bildplatzhalter 25" descr="Ein Bild, das Essen, Gericht enthält.&#10;&#10;Automatisch generierte Beschreibung">
            <a:extLst>
              <a:ext uri="{FF2B5EF4-FFF2-40B4-BE49-F238E27FC236}">
                <a16:creationId xmlns:a16="http://schemas.microsoft.com/office/drawing/2014/main" id="{37E994EB-322B-BB28-4759-D16DD27EAB69}"/>
              </a:ext>
            </a:extLst>
          </p:cNvPr>
          <p:cNvPicPr>
            <a:picLocks noGrp="1" noChangeAspect="1"/>
          </p:cNvPicPr>
          <p:nvPr>
            <p:ph type="pic" sz="quarter" idx="13"/>
          </p:nvPr>
        </p:nvPicPr>
        <p:blipFill rotWithShape="1">
          <a:blip r:embed="rId2"/>
          <a:srcRect l="32720" t="331" r="338" b="-331"/>
          <a:stretch/>
        </p:blipFill>
        <p:spPr>
          <a:xfrm>
            <a:off x="719138" y="644525"/>
            <a:ext cx="3600450" cy="2689225"/>
          </a:xfrm>
        </p:spPr>
      </p:pic>
      <p:pic>
        <p:nvPicPr>
          <p:cNvPr id="28" name="Bildplatzhalter 27" descr="Ein Bild, das Text, Elektronik, Computer, Schreibtisch enthält.&#10;&#10;Automatisch generierte Beschreibung">
            <a:extLst>
              <a:ext uri="{FF2B5EF4-FFF2-40B4-BE49-F238E27FC236}">
                <a16:creationId xmlns:a16="http://schemas.microsoft.com/office/drawing/2014/main" id="{B648297F-D361-8BAB-74C2-3609741EA6FA}"/>
              </a:ext>
            </a:extLst>
          </p:cNvPr>
          <p:cNvPicPr>
            <a:picLocks noGrp="1" noChangeAspect="1"/>
          </p:cNvPicPr>
          <p:nvPr>
            <p:ph type="pic" sz="quarter" idx="14"/>
          </p:nvPr>
        </p:nvPicPr>
        <p:blipFill rotWithShape="1">
          <a:blip r:embed="rId3"/>
          <a:srcRect l="16649" t="-638" b="5159"/>
          <a:stretch/>
        </p:blipFill>
        <p:spPr>
          <a:xfrm>
            <a:off x="719138" y="3381375"/>
            <a:ext cx="3600450" cy="2749550"/>
          </a:xfrm>
        </p:spPr>
      </p:pic>
      <p:grpSp>
        <p:nvGrpSpPr>
          <p:cNvPr id="22" name="Группа 21"/>
          <p:cNvGrpSpPr/>
          <p:nvPr/>
        </p:nvGrpSpPr>
        <p:grpSpPr>
          <a:xfrm>
            <a:off x="4847862" y="1805957"/>
            <a:ext cx="6816757" cy="891127"/>
            <a:chOff x="3635896" y="1354467"/>
            <a:chExt cx="5112568" cy="668345"/>
          </a:xfrm>
        </p:grpSpPr>
        <p:sp>
          <p:nvSpPr>
            <p:cNvPr id="6" name="TextBox 5"/>
            <p:cNvSpPr txBox="1"/>
            <p:nvPr/>
          </p:nvSpPr>
          <p:spPr>
            <a:xfrm>
              <a:off x="3635896" y="1669254"/>
              <a:ext cx="5112568" cy="353558"/>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Starte einen eigenen Container mit einem Volume. Am besten nehme dafür eines der Images welche wir am vorherigen Tag erstellt haben.</a:t>
              </a:r>
            </a:p>
          </p:txBody>
        </p:sp>
        <p:sp>
          <p:nvSpPr>
            <p:cNvPr id="7" name="TextBox 6"/>
            <p:cNvSpPr txBox="1"/>
            <p:nvPr/>
          </p:nvSpPr>
          <p:spPr>
            <a:xfrm>
              <a:off x="3635896" y="1354467"/>
              <a:ext cx="683120"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Auftrag 1</a:t>
              </a:r>
            </a:p>
          </p:txBody>
        </p:sp>
      </p:grpSp>
      <p:grpSp>
        <p:nvGrpSpPr>
          <p:cNvPr id="23" name="Группа 22"/>
          <p:cNvGrpSpPr/>
          <p:nvPr/>
        </p:nvGrpSpPr>
        <p:grpSpPr>
          <a:xfrm>
            <a:off x="4847862" y="3044957"/>
            <a:ext cx="6816757" cy="690944"/>
            <a:chOff x="3635896" y="2283718"/>
            <a:chExt cx="5112568" cy="518208"/>
          </a:xfrm>
        </p:grpSpPr>
        <p:sp>
          <p:nvSpPr>
            <p:cNvPr id="8" name="TextBox 7"/>
            <p:cNvSpPr txBox="1"/>
            <p:nvPr/>
          </p:nvSpPr>
          <p:spPr>
            <a:xfrm>
              <a:off x="3635896" y="2598505"/>
              <a:ext cx="5112568" cy="203421"/>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Recherchiere welche Möglichkeiten besteht um zu überprüfen ob tatsächlich ein Volume hinzugefügt wurde.</a:t>
              </a:r>
            </a:p>
          </p:txBody>
        </p:sp>
        <p:sp>
          <p:nvSpPr>
            <p:cNvPr id="9" name="TextBox 8"/>
            <p:cNvSpPr txBox="1"/>
            <p:nvPr/>
          </p:nvSpPr>
          <p:spPr>
            <a:xfrm>
              <a:off x="3635896" y="2283718"/>
              <a:ext cx="683120"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Auftrag 2</a:t>
              </a:r>
            </a:p>
          </p:txBody>
        </p:sp>
      </p:grpSp>
      <p:grpSp>
        <p:nvGrpSpPr>
          <p:cNvPr id="24" name="Группа 23"/>
          <p:cNvGrpSpPr/>
          <p:nvPr/>
        </p:nvGrpSpPr>
        <p:grpSpPr>
          <a:xfrm>
            <a:off x="4847862" y="4293096"/>
            <a:ext cx="6816757" cy="690944"/>
            <a:chOff x="3635896" y="3219822"/>
            <a:chExt cx="5112568" cy="518208"/>
          </a:xfrm>
        </p:grpSpPr>
        <p:sp>
          <p:nvSpPr>
            <p:cNvPr id="10" name="TextBox 9"/>
            <p:cNvSpPr txBox="1"/>
            <p:nvPr/>
          </p:nvSpPr>
          <p:spPr>
            <a:xfrm>
              <a:off x="3635896" y="3534609"/>
              <a:ext cx="5112568" cy="203421"/>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Überprüfe deine Recherche und zeige das du das erstelle Volume identifizieren und im Anschluss löschen kannst</a:t>
              </a:r>
            </a:p>
          </p:txBody>
        </p:sp>
        <p:sp>
          <p:nvSpPr>
            <p:cNvPr id="11" name="TextBox 10"/>
            <p:cNvSpPr txBox="1"/>
            <p:nvPr/>
          </p:nvSpPr>
          <p:spPr>
            <a:xfrm>
              <a:off x="3635896" y="3219822"/>
              <a:ext cx="683120"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Auftrag 3</a:t>
              </a:r>
            </a:p>
          </p:txBody>
        </p:sp>
      </p:grpSp>
      <p:grpSp>
        <p:nvGrpSpPr>
          <p:cNvPr id="2" name="Группа 1"/>
          <p:cNvGrpSpPr/>
          <p:nvPr/>
        </p:nvGrpSpPr>
        <p:grpSpPr>
          <a:xfrm>
            <a:off x="2093778" y="2948947"/>
            <a:ext cx="850973" cy="850973"/>
            <a:chOff x="1570333" y="2211710"/>
            <a:chExt cx="638230" cy="638230"/>
          </a:xfrm>
        </p:grpSpPr>
        <p:sp>
          <p:nvSpPr>
            <p:cNvPr id="5" name="Овал 4"/>
            <p:cNvSpPr/>
            <p:nvPr/>
          </p:nvSpPr>
          <p:spPr>
            <a:xfrm>
              <a:off x="1570333" y="2211710"/>
              <a:ext cx="638230" cy="638230"/>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2" name="Группа 11"/>
            <p:cNvGrpSpPr/>
            <p:nvPr/>
          </p:nvGrpSpPr>
          <p:grpSpPr>
            <a:xfrm>
              <a:off x="1742591" y="2402973"/>
              <a:ext cx="293713" cy="255703"/>
              <a:chOff x="685241" y="3612514"/>
              <a:chExt cx="406897" cy="354240"/>
            </a:xfrm>
            <a:solidFill>
              <a:schemeClr val="bg1"/>
            </a:solidFill>
          </p:grpSpPr>
          <p:sp>
            <p:nvSpPr>
              <p:cNvPr id="13"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4"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5"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6"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7"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8"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19" name="Группа 18"/>
          <p:cNvGrpSpPr/>
          <p:nvPr/>
        </p:nvGrpSpPr>
        <p:grpSpPr>
          <a:xfrm>
            <a:off x="11319310" y="359343"/>
            <a:ext cx="603183" cy="603183"/>
            <a:chOff x="8489482" y="269507"/>
            <a:chExt cx="452387" cy="452387"/>
          </a:xfrm>
        </p:grpSpPr>
        <p:sp>
          <p:nvSpPr>
            <p:cNvPr id="20" name="Овал 19"/>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1" name="TextBox 20"/>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31</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3798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Bildplatzhalter 24" descr="Ein Bild, das Text, Elektronik, Computer, Schreibtisch enthält.&#10;&#10;Automatisch generierte Beschreibung">
            <a:extLst>
              <a:ext uri="{FF2B5EF4-FFF2-40B4-BE49-F238E27FC236}">
                <a16:creationId xmlns:a16="http://schemas.microsoft.com/office/drawing/2014/main" id="{FDB83F5D-3F19-4794-BD70-9F4FC7EEE505}"/>
              </a:ext>
            </a:extLst>
          </p:cNvPr>
          <p:cNvPicPr>
            <a:picLocks noGrp="1" noChangeAspect="1"/>
          </p:cNvPicPr>
          <p:nvPr>
            <p:ph type="pic" sz="quarter" idx="13"/>
          </p:nvPr>
        </p:nvPicPr>
        <p:blipFill rotWithShape="1">
          <a:blip r:embed="rId2"/>
          <a:srcRect l="19073" t="566" r="-76" b="8680"/>
          <a:stretch/>
        </p:blipFill>
        <p:spPr>
          <a:xfrm>
            <a:off x="719138" y="644525"/>
            <a:ext cx="3600450" cy="2689225"/>
          </a:xfrm>
        </p:spPr>
      </p:pic>
      <p:pic>
        <p:nvPicPr>
          <p:cNvPr id="7" name="Bildplatzhalter 6" descr="Ein Bild, das Essen, Gericht enthält.&#10;&#10;Automatisch generierte Beschreibung">
            <a:extLst>
              <a:ext uri="{FF2B5EF4-FFF2-40B4-BE49-F238E27FC236}">
                <a16:creationId xmlns:a16="http://schemas.microsoft.com/office/drawing/2014/main" id="{9E6DEA46-1D96-554F-A770-6144EB420D9E}"/>
              </a:ext>
            </a:extLst>
          </p:cNvPr>
          <p:cNvPicPr>
            <a:picLocks noGrp="1" noChangeAspect="1"/>
          </p:cNvPicPr>
          <p:nvPr>
            <p:ph type="pic" sz="quarter" idx="14"/>
          </p:nvPr>
        </p:nvPicPr>
        <p:blipFill rotWithShape="1">
          <a:blip r:embed="rId3"/>
          <a:srcRect l="34534" t="-669" r="-9" b="669"/>
          <a:stretch/>
        </p:blipFill>
        <p:spPr>
          <a:xfrm>
            <a:off x="719138" y="3381375"/>
            <a:ext cx="3600450" cy="2749550"/>
          </a:xfrm>
        </p:spPr>
      </p:pic>
      <p:grpSp>
        <p:nvGrpSpPr>
          <p:cNvPr id="23" name="Группа 22"/>
          <p:cNvGrpSpPr/>
          <p:nvPr/>
        </p:nvGrpSpPr>
        <p:grpSpPr>
          <a:xfrm>
            <a:off x="4847862" y="1285281"/>
            <a:ext cx="6816757" cy="1491676"/>
            <a:chOff x="3635896" y="2283718"/>
            <a:chExt cx="5112568" cy="1118756"/>
          </a:xfrm>
        </p:grpSpPr>
        <p:sp>
          <p:nvSpPr>
            <p:cNvPr id="8" name="TextBox 7"/>
            <p:cNvSpPr txBox="1"/>
            <p:nvPr/>
          </p:nvSpPr>
          <p:spPr>
            <a:xfrm>
              <a:off x="3635896" y="2598505"/>
              <a:ext cx="5112568" cy="80396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Mittels folgendem Befehl kann ein Benutzer sich die Metadaten eines Containers ansehen.</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err="1">
                  <a:solidFill>
                    <a:srgbClr val="FFFFFF">
                      <a:lumMod val="50000"/>
                    </a:srgbClr>
                  </a:solidFill>
                  <a:latin typeface="Open Sans" charset="0"/>
                  <a:ea typeface="Open Sans" charset="0"/>
                  <a:cs typeface="Open Sans" charset="0"/>
                </a:rPr>
                <a:t>docker</a:t>
              </a:r>
              <a:r>
                <a:rPr lang="de-DE" sz="867" kern="1200" dirty="0">
                  <a:solidFill>
                    <a:srgbClr val="FFFFFF">
                      <a:lumMod val="50000"/>
                    </a:srgbClr>
                  </a:solidFill>
                  <a:latin typeface="Open Sans" charset="0"/>
                  <a:ea typeface="Open Sans" charset="0"/>
                  <a:cs typeface="Open Sans" charset="0"/>
                </a:rPr>
                <a:t> </a:t>
              </a:r>
              <a:r>
                <a:rPr lang="de-DE" sz="867" kern="1200" dirty="0" err="1">
                  <a:solidFill>
                    <a:srgbClr val="FFFFFF">
                      <a:lumMod val="50000"/>
                    </a:srgbClr>
                  </a:solidFill>
                  <a:latin typeface="Open Sans" charset="0"/>
                  <a:ea typeface="Open Sans" charset="0"/>
                  <a:cs typeface="Open Sans" charset="0"/>
                </a:rPr>
                <a:t>inspect</a:t>
              </a:r>
              <a:r>
                <a:rPr lang="de-DE" sz="867" kern="1200" dirty="0">
                  <a:solidFill>
                    <a:srgbClr val="FFFFFF">
                      <a:lumMod val="50000"/>
                    </a:srgbClr>
                  </a:solidFill>
                  <a:latin typeface="Open Sans" charset="0"/>
                  <a:ea typeface="Open Sans" charset="0"/>
                  <a:cs typeface="Open Sans" charset="0"/>
                </a:rPr>
                <a:t> [Container Name]</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Mittels dieser Information ist es möglich zu identifizieren ob der Container nun ein Volume hat.</a:t>
              </a:r>
            </a:p>
          </p:txBody>
        </p:sp>
        <p:sp>
          <p:nvSpPr>
            <p:cNvPr id="9" name="TextBox 8"/>
            <p:cNvSpPr txBox="1"/>
            <p:nvPr/>
          </p:nvSpPr>
          <p:spPr>
            <a:xfrm>
              <a:off x="3635896" y="2283718"/>
              <a:ext cx="620603"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Lösung 2</a:t>
              </a:r>
            </a:p>
          </p:txBody>
        </p:sp>
      </p:grpSp>
      <p:grpSp>
        <p:nvGrpSpPr>
          <p:cNvPr id="24" name="Группа 23"/>
          <p:cNvGrpSpPr/>
          <p:nvPr/>
        </p:nvGrpSpPr>
        <p:grpSpPr>
          <a:xfrm>
            <a:off x="4847862" y="3054300"/>
            <a:ext cx="6816757" cy="690944"/>
            <a:chOff x="3635896" y="3219822"/>
            <a:chExt cx="5112568" cy="518208"/>
          </a:xfrm>
        </p:grpSpPr>
        <p:sp>
          <p:nvSpPr>
            <p:cNvPr id="10" name="TextBox 9"/>
            <p:cNvSpPr txBox="1"/>
            <p:nvPr/>
          </p:nvSpPr>
          <p:spPr>
            <a:xfrm>
              <a:off x="3635896" y="3534609"/>
              <a:ext cx="5112568" cy="203421"/>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Mit den Folgenden Befehlen kann man die </a:t>
              </a:r>
              <a:r>
                <a:rPr lang="de-DE" sz="867" kern="1200" dirty="0" err="1">
                  <a:solidFill>
                    <a:srgbClr val="FFFFFF">
                      <a:lumMod val="50000"/>
                    </a:srgbClr>
                  </a:solidFill>
                  <a:latin typeface="Open Sans" charset="0"/>
                  <a:ea typeface="Open Sans" charset="0"/>
                  <a:cs typeface="Open Sans" charset="0"/>
                </a:rPr>
                <a:t>Volumes</a:t>
              </a:r>
              <a:r>
                <a:rPr lang="de-DE" sz="867" kern="1200" dirty="0">
                  <a:solidFill>
                    <a:srgbClr val="FFFFFF">
                      <a:lumMod val="50000"/>
                    </a:srgbClr>
                  </a:solidFill>
                  <a:latin typeface="Open Sans" charset="0"/>
                  <a:ea typeface="Open Sans" charset="0"/>
                  <a:cs typeface="Open Sans" charset="0"/>
                </a:rPr>
                <a:t> eines Containers entfernen.</a:t>
              </a:r>
            </a:p>
          </p:txBody>
        </p:sp>
        <p:sp>
          <p:nvSpPr>
            <p:cNvPr id="11" name="TextBox 10"/>
            <p:cNvSpPr txBox="1"/>
            <p:nvPr/>
          </p:nvSpPr>
          <p:spPr>
            <a:xfrm>
              <a:off x="3635896" y="3219822"/>
              <a:ext cx="620603"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Lösung 3</a:t>
              </a:r>
            </a:p>
          </p:txBody>
        </p:sp>
      </p:grpSp>
      <p:grpSp>
        <p:nvGrpSpPr>
          <p:cNvPr id="2" name="Группа 1"/>
          <p:cNvGrpSpPr/>
          <p:nvPr/>
        </p:nvGrpSpPr>
        <p:grpSpPr>
          <a:xfrm>
            <a:off x="2093778" y="2948947"/>
            <a:ext cx="850973" cy="850973"/>
            <a:chOff x="1570333" y="2211710"/>
            <a:chExt cx="638230" cy="638230"/>
          </a:xfrm>
        </p:grpSpPr>
        <p:sp>
          <p:nvSpPr>
            <p:cNvPr id="5" name="Овал 4"/>
            <p:cNvSpPr/>
            <p:nvPr/>
          </p:nvSpPr>
          <p:spPr>
            <a:xfrm>
              <a:off x="1570333" y="2211710"/>
              <a:ext cx="638230" cy="638230"/>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12" name="Группа 11"/>
            <p:cNvGrpSpPr/>
            <p:nvPr/>
          </p:nvGrpSpPr>
          <p:grpSpPr>
            <a:xfrm>
              <a:off x="1742591" y="2402973"/>
              <a:ext cx="293713" cy="255703"/>
              <a:chOff x="685241" y="3612514"/>
              <a:chExt cx="406897" cy="354240"/>
            </a:xfrm>
            <a:solidFill>
              <a:schemeClr val="bg1"/>
            </a:solidFill>
          </p:grpSpPr>
          <p:sp>
            <p:nvSpPr>
              <p:cNvPr id="13" name="Freeform 222"/>
              <p:cNvSpPr>
                <a:spLocks noChangeArrowheads="1"/>
              </p:cNvSpPr>
              <p:nvPr/>
            </p:nvSpPr>
            <p:spPr bwMode="auto">
              <a:xfrm>
                <a:off x="753456" y="3690304"/>
                <a:ext cx="271663" cy="184300"/>
              </a:xfrm>
              <a:custGeom>
                <a:avLst/>
                <a:gdLst>
                  <a:gd name="T0" fmla="*/ 964 w 1000"/>
                  <a:gd name="T1" fmla="*/ 678 h 679"/>
                  <a:gd name="T2" fmla="*/ 964 w 1000"/>
                  <a:gd name="T3" fmla="*/ 678 h 679"/>
                  <a:gd name="T4" fmla="*/ 36 w 1000"/>
                  <a:gd name="T5" fmla="*/ 678 h 679"/>
                  <a:gd name="T6" fmla="*/ 0 w 1000"/>
                  <a:gd name="T7" fmla="*/ 642 h 679"/>
                  <a:gd name="T8" fmla="*/ 0 w 1000"/>
                  <a:gd name="T9" fmla="*/ 464 h 679"/>
                  <a:gd name="T10" fmla="*/ 500 w 1000"/>
                  <a:gd name="T11" fmla="*/ 0 h 679"/>
                  <a:gd name="T12" fmla="*/ 999 w 1000"/>
                  <a:gd name="T13" fmla="*/ 464 h 679"/>
                  <a:gd name="T14" fmla="*/ 999 w 1000"/>
                  <a:gd name="T15" fmla="*/ 642 h 679"/>
                  <a:gd name="T16" fmla="*/ 964 w 1000"/>
                  <a:gd name="T17" fmla="*/ 678 h 679"/>
                  <a:gd name="T18" fmla="*/ 72 w 1000"/>
                  <a:gd name="T19" fmla="*/ 606 h 679"/>
                  <a:gd name="T20" fmla="*/ 72 w 1000"/>
                  <a:gd name="T21" fmla="*/ 606 h 679"/>
                  <a:gd name="T22" fmla="*/ 928 w 1000"/>
                  <a:gd name="T23" fmla="*/ 606 h 679"/>
                  <a:gd name="T24" fmla="*/ 928 w 1000"/>
                  <a:gd name="T25" fmla="*/ 481 h 679"/>
                  <a:gd name="T26" fmla="*/ 500 w 1000"/>
                  <a:gd name="T27" fmla="*/ 71 h 679"/>
                  <a:gd name="T28" fmla="*/ 72 w 1000"/>
                  <a:gd name="T29" fmla="*/ 464 h 679"/>
                  <a:gd name="T30" fmla="*/ 72 w 1000"/>
                  <a:gd name="T31" fmla="*/ 606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679">
                    <a:moveTo>
                      <a:pt x="964" y="678"/>
                    </a:moveTo>
                    <a:lnTo>
                      <a:pt x="964" y="678"/>
                    </a:lnTo>
                    <a:cubicBezTo>
                      <a:pt x="36" y="678"/>
                      <a:pt x="36" y="678"/>
                      <a:pt x="36" y="678"/>
                    </a:cubicBezTo>
                    <a:cubicBezTo>
                      <a:pt x="18" y="678"/>
                      <a:pt x="0" y="660"/>
                      <a:pt x="0" y="642"/>
                    </a:cubicBezTo>
                    <a:cubicBezTo>
                      <a:pt x="0" y="642"/>
                      <a:pt x="0" y="481"/>
                      <a:pt x="0" y="464"/>
                    </a:cubicBezTo>
                    <a:cubicBezTo>
                      <a:pt x="18" y="196"/>
                      <a:pt x="232" y="0"/>
                      <a:pt x="500" y="0"/>
                    </a:cubicBezTo>
                    <a:cubicBezTo>
                      <a:pt x="768" y="0"/>
                      <a:pt x="982" y="214"/>
                      <a:pt x="999" y="464"/>
                    </a:cubicBezTo>
                    <a:cubicBezTo>
                      <a:pt x="999" y="481"/>
                      <a:pt x="999" y="642"/>
                      <a:pt x="999" y="642"/>
                    </a:cubicBezTo>
                    <a:cubicBezTo>
                      <a:pt x="999" y="660"/>
                      <a:pt x="982" y="678"/>
                      <a:pt x="964" y="678"/>
                    </a:cubicBezTo>
                    <a:close/>
                    <a:moveTo>
                      <a:pt x="72" y="606"/>
                    </a:moveTo>
                    <a:lnTo>
                      <a:pt x="72" y="606"/>
                    </a:lnTo>
                    <a:cubicBezTo>
                      <a:pt x="928" y="606"/>
                      <a:pt x="928" y="606"/>
                      <a:pt x="928" y="606"/>
                    </a:cubicBezTo>
                    <a:cubicBezTo>
                      <a:pt x="928" y="553"/>
                      <a:pt x="928" y="481"/>
                      <a:pt x="928" y="481"/>
                    </a:cubicBezTo>
                    <a:cubicBezTo>
                      <a:pt x="910" y="249"/>
                      <a:pt x="732" y="71"/>
                      <a:pt x="500" y="71"/>
                    </a:cubicBezTo>
                    <a:cubicBezTo>
                      <a:pt x="268" y="71"/>
                      <a:pt x="89" y="249"/>
                      <a:pt x="72" y="464"/>
                    </a:cubicBezTo>
                    <a:cubicBezTo>
                      <a:pt x="72" y="481"/>
                      <a:pt x="72" y="553"/>
                      <a:pt x="72" y="606"/>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4" name="Freeform 223"/>
              <p:cNvSpPr>
                <a:spLocks noChangeArrowheads="1"/>
              </p:cNvSpPr>
              <p:nvPr/>
            </p:nvSpPr>
            <p:spPr bwMode="auto">
              <a:xfrm>
                <a:off x="753456" y="3888965"/>
                <a:ext cx="271663" cy="77789"/>
              </a:xfrm>
              <a:custGeom>
                <a:avLst/>
                <a:gdLst>
                  <a:gd name="T0" fmla="*/ 999 w 1000"/>
                  <a:gd name="T1" fmla="*/ 250 h 287"/>
                  <a:gd name="T2" fmla="*/ 999 w 1000"/>
                  <a:gd name="T3" fmla="*/ 250 h 287"/>
                  <a:gd name="T4" fmla="*/ 964 w 1000"/>
                  <a:gd name="T5" fmla="*/ 286 h 287"/>
                  <a:gd name="T6" fmla="*/ 36 w 1000"/>
                  <a:gd name="T7" fmla="*/ 286 h 287"/>
                  <a:gd name="T8" fmla="*/ 0 w 1000"/>
                  <a:gd name="T9" fmla="*/ 250 h 287"/>
                  <a:gd name="T10" fmla="*/ 0 w 1000"/>
                  <a:gd name="T11" fmla="*/ 36 h 287"/>
                  <a:gd name="T12" fmla="*/ 36 w 1000"/>
                  <a:gd name="T13" fmla="*/ 0 h 287"/>
                  <a:gd name="T14" fmla="*/ 964 w 1000"/>
                  <a:gd name="T15" fmla="*/ 0 h 287"/>
                  <a:gd name="T16" fmla="*/ 999 w 1000"/>
                  <a:gd name="T17" fmla="*/ 36 h 287"/>
                  <a:gd name="T18" fmla="*/ 999 w 1000"/>
                  <a:gd name="T19" fmla="*/ 250 h 287"/>
                  <a:gd name="T20" fmla="*/ 72 w 1000"/>
                  <a:gd name="T21" fmla="*/ 214 h 287"/>
                  <a:gd name="T22" fmla="*/ 72 w 1000"/>
                  <a:gd name="T23" fmla="*/ 214 h 287"/>
                  <a:gd name="T24" fmla="*/ 928 w 1000"/>
                  <a:gd name="T25" fmla="*/ 214 h 287"/>
                  <a:gd name="T26" fmla="*/ 928 w 1000"/>
                  <a:gd name="T27" fmla="*/ 72 h 287"/>
                  <a:gd name="T28" fmla="*/ 72 w 1000"/>
                  <a:gd name="T29" fmla="*/ 72 h 287"/>
                  <a:gd name="T30" fmla="*/ 72 w 1000"/>
                  <a:gd name="T31" fmla="*/ 21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0" h="287">
                    <a:moveTo>
                      <a:pt x="999" y="250"/>
                    </a:moveTo>
                    <a:lnTo>
                      <a:pt x="999" y="250"/>
                    </a:lnTo>
                    <a:cubicBezTo>
                      <a:pt x="999" y="268"/>
                      <a:pt x="982" y="286"/>
                      <a:pt x="964" y="286"/>
                    </a:cubicBezTo>
                    <a:cubicBezTo>
                      <a:pt x="36" y="286"/>
                      <a:pt x="36" y="286"/>
                      <a:pt x="36" y="286"/>
                    </a:cubicBezTo>
                    <a:cubicBezTo>
                      <a:pt x="18" y="286"/>
                      <a:pt x="0" y="268"/>
                      <a:pt x="0" y="250"/>
                    </a:cubicBezTo>
                    <a:cubicBezTo>
                      <a:pt x="0" y="36"/>
                      <a:pt x="0" y="36"/>
                      <a:pt x="0" y="36"/>
                    </a:cubicBezTo>
                    <a:cubicBezTo>
                      <a:pt x="0" y="18"/>
                      <a:pt x="18" y="0"/>
                      <a:pt x="36" y="0"/>
                    </a:cubicBezTo>
                    <a:cubicBezTo>
                      <a:pt x="964" y="0"/>
                      <a:pt x="964" y="0"/>
                      <a:pt x="964" y="0"/>
                    </a:cubicBezTo>
                    <a:cubicBezTo>
                      <a:pt x="982" y="0"/>
                      <a:pt x="999" y="18"/>
                      <a:pt x="999" y="36"/>
                    </a:cubicBezTo>
                    <a:lnTo>
                      <a:pt x="999" y="250"/>
                    </a:lnTo>
                    <a:close/>
                    <a:moveTo>
                      <a:pt x="72" y="214"/>
                    </a:moveTo>
                    <a:lnTo>
                      <a:pt x="72" y="214"/>
                    </a:lnTo>
                    <a:cubicBezTo>
                      <a:pt x="928" y="214"/>
                      <a:pt x="928" y="214"/>
                      <a:pt x="928" y="214"/>
                    </a:cubicBezTo>
                    <a:cubicBezTo>
                      <a:pt x="928" y="72"/>
                      <a:pt x="928" y="72"/>
                      <a:pt x="928" y="72"/>
                    </a:cubicBezTo>
                    <a:cubicBezTo>
                      <a:pt x="72" y="72"/>
                      <a:pt x="72" y="72"/>
                      <a:pt x="72" y="72"/>
                    </a:cubicBezTo>
                    <a:lnTo>
                      <a:pt x="72" y="214"/>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5" name="Freeform 224"/>
              <p:cNvSpPr>
                <a:spLocks noChangeArrowheads="1"/>
              </p:cNvSpPr>
              <p:nvPr/>
            </p:nvSpPr>
            <p:spPr bwMode="auto">
              <a:xfrm>
                <a:off x="1004775" y="3666369"/>
                <a:ext cx="87363" cy="87363"/>
              </a:xfrm>
              <a:custGeom>
                <a:avLst/>
                <a:gdLst>
                  <a:gd name="T0" fmla="*/ 36 w 322"/>
                  <a:gd name="T1" fmla="*/ 322 h 323"/>
                  <a:gd name="T2" fmla="*/ 36 w 322"/>
                  <a:gd name="T3" fmla="*/ 322 h 323"/>
                  <a:gd name="T4" fmla="*/ 18 w 322"/>
                  <a:gd name="T5" fmla="*/ 322 h 323"/>
                  <a:gd name="T6" fmla="*/ 18 w 322"/>
                  <a:gd name="T7" fmla="*/ 268 h 323"/>
                  <a:gd name="T8" fmla="*/ 250 w 322"/>
                  <a:gd name="T9" fmla="*/ 19 h 323"/>
                  <a:gd name="T10" fmla="*/ 303 w 322"/>
                  <a:gd name="T11" fmla="*/ 19 h 323"/>
                  <a:gd name="T12" fmla="*/ 303 w 322"/>
                  <a:gd name="T13" fmla="*/ 72 h 323"/>
                  <a:gd name="T14" fmla="*/ 54 w 322"/>
                  <a:gd name="T15" fmla="*/ 322 h 323"/>
                  <a:gd name="T16" fmla="*/ 36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36" y="322"/>
                    </a:moveTo>
                    <a:lnTo>
                      <a:pt x="36" y="322"/>
                    </a:lnTo>
                    <a:lnTo>
                      <a:pt x="18" y="322"/>
                    </a:lnTo>
                    <a:cubicBezTo>
                      <a:pt x="0" y="304"/>
                      <a:pt x="0" y="268"/>
                      <a:pt x="18" y="268"/>
                    </a:cubicBezTo>
                    <a:cubicBezTo>
                      <a:pt x="250" y="19"/>
                      <a:pt x="250" y="19"/>
                      <a:pt x="250" y="19"/>
                    </a:cubicBezTo>
                    <a:cubicBezTo>
                      <a:pt x="268" y="0"/>
                      <a:pt x="303" y="0"/>
                      <a:pt x="303" y="19"/>
                    </a:cubicBezTo>
                    <a:cubicBezTo>
                      <a:pt x="321" y="36"/>
                      <a:pt x="321" y="54"/>
                      <a:pt x="303" y="72"/>
                    </a:cubicBezTo>
                    <a:cubicBezTo>
                      <a:pt x="54" y="322"/>
                      <a:pt x="54" y="322"/>
                      <a:pt x="54" y="322"/>
                    </a:cubicBezTo>
                    <a:cubicBezTo>
                      <a:pt x="54" y="322"/>
                      <a:pt x="54" y="322"/>
                      <a:pt x="36" y="322"/>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6" name="Freeform 225"/>
              <p:cNvSpPr>
                <a:spLocks noChangeArrowheads="1"/>
              </p:cNvSpPr>
              <p:nvPr/>
            </p:nvSpPr>
            <p:spPr bwMode="auto">
              <a:xfrm>
                <a:off x="685241" y="3666369"/>
                <a:ext cx="87363" cy="87363"/>
              </a:xfrm>
              <a:custGeom>
                <a:avLst/>
                <a:gdLst>
                  <a:gd name="T0" fmla="*/ 285 w 322"/>
                  <a:gd name="T1" fmla="*/ 322 h 323"/>
                  <a:gd name="T2" fmla="*/ 285 w 322"/>
                  <a:gd name="T3" fmla="*/ 322 h 323"/>
                  <a:gd name="T4" fmla="*/ 249 w 322"/>
                  <a:gd name="T5" fmla="*/ 322 h 323"/>
                  <a:gd name="T6" fmla="*/ 0 w 322"/>
                  <a:gd name="T7" fmla="*/ 72 h 323"/>
                  <a:gd name="T8" fmla="*/ 0 w 322"/>
                  <a:gd name="T9" fmla="*/ 19 h 323"/>
                  <a:gd name="T10" fmla="*/ 53 w 322"/>
                  <a:gd name="T11" fmla="*/ 19 h 323"/>
                  <a:gd name="T12" fmla="*/ 303 w 322"/>
                  <a:gd name="T13" fmla="*/ 268 h 323"/>
                  <a:gd name="T14" fmla="*/ 303 w 322"/>
                  <a:gd name="T15" fmla="*/ 322 h 323"/>
                  <a:gd name="T16" fmla="*/ 285 w 322"/>
                  <a:gd name="T17" fmla="*/ 32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23">
                    <a:moveTo>
                      <a:pt x="285" y="322"/>
                    </a:moveTo>
                    <a:lnTo>
                      <a:pt x="285" y="322"/>
                    </a:lnTo>
                    <a:cubicBezTo>
                      <a:pt x="267" y="322"/>
                      <a:pt x="267" y="322"/>
                      <a:pt x="249" y="322"/>
                    </a:cubicBezTo>
                    <a:cubicBezTo>
                      <a:pt x="0" y="72"/>
                      <a:pt x="0" y="72"/>
                      <a:pt x="0" y="72"/>
                    </a:cubicBezTo>
                    <a:cubicBezTo>
                      <a:pt x="0" y="54"/>
                      <a:pt x="0" y="36"/>
                      <a:pt x="0" y="19"/>
                    </a:cubicBezTo>
                    <a:cubicBezTo>
                      <a:pt x="18" y="0"/>
                      <a:pt x="35" y="0"/>
                      <a:pt x="53" y="19"/>
                    </a:cubicBezTo>
                    <a:cubicBezTo>
                      <a:pt x="303" y="268"/>
                      <a:pt x="303" y="268"/>
                      <a:pt x="303" y="268"/>
                    </a:cubicBezTo>
                    <a:cubicBezTo>
                      <a:pt x="321" y="268"/>
                      <a:pt x="321" y="304"/>
                      <a:pt x="303" y="322"/>
                    </a:cubicBezTo>
                    <a:lnTo>
                      <a:pt x="285" y="322"/>
                    </a:ln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7" name="Freeform 226"/>
              <p:cNvSpPr>
                <a:spLocks noChangeArrowheads="1"/>
              </p:cNvSpPr>
              <p:nvPr/>
            </p:nvSpPr>
            <p:spPr bwMode="auto">
              <a:xfrm>
                <a:off x="883902" y="3612514"/>
                <a:ext cx="20345" cy="73002"/>
              </a:xfrm>
              <a:custGeom>
                <a:avLst/>
                <a:gdLst>
                  <a:gd name="T0" fmla="*/ 36 w 73"/>
                  <a:gd name="T1" fmla="*/ 268 h 269"/>
                  <a:gd name="T2" fmla="*/ 36 w 73"/>
                  <a:gd name="T3" fmla="*/ 268 h 269"/>
                  <a:gd name="T4" fmla="*/ 0 w 73"/>
                  <a:gd name="T5" fmla="*/ 232 h 269"/>
                  <a:gd name="T6" fmla="*/ 0 w 73"/>
                  <a:gd name="T7" fmla="*/ 36 h 269"/>
                  <a:gd name="T8" fmla="*/ 36 w 73"/>
                  <a:gd name="T9" fmla="*/ 0 h 269"/>
                  <a:gd name="T10" fmla="*/ 72 w 73"/>
                  <a:gd name="T11" fmla="*/ 36 h 269"/>
                  <a:gd name="T12" fmla="*/ 72 w 73"/>
                  <a:gd name="T13" fmla="*/ 232 h 269"/>
                  <a:gd name="T14" fmla="*/ 36 w 73"/>
                  <a:gd name="T15" fmla="*/ 268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69">
                    <a:moveTo>
                      <a:pt x="36" y="268"/>
                    </a:moveTo>
                    <a:lnTo>
                      <a:pt x="36" y="268"/>
                    </a:lnTo>
                    <a:cubicBezTo>
                      <a:pt x="18" y="268"/>
                      <a:pt x="0" y="250"/>
                      <a:pt x="0" y="232"/>
                    </a:cubicBezTo>
                    <a:cubicBezTo>
                      <a:pt x="0" y="36"/>
                      <a:pt x="0" y="36"/>
                      <a:pt x="0" y="36"/>
                    </a:cubicBezTo>
                    <a:cubicBezTo>
                      <a:pt x="0" y="18"/>
                      <a:pt x="18" y="0"/>
                      <a:pt x="36" y="0"/>
                    </a:cubicBezTo>
                    <a:cubicBezTo>
                      <a:pt x="54" y="0"/>
                      <a:pt x="72" y="18"/>
                      <a:pt x="72" y="36"/>
                    </a:cubicBezTo>
                    <a:cubicBezTo>
                      <a:pt x="72" y="232"/>
                      <a:pt x="72" y="232"/>
                      <a:pt x="72" y="232"/>
                    </a:cubicBezTo>
                    <a:cubicBezTo>
                      <a:pt x="72" y="250"/>
                      <a:pt x="54" y="268"/>
                      <a:pt x="36" y="268"/>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8" name="Freeform 227"/>
              <p:cNvSpPr>
                <a:spLocks noChangeArrowheads="1"/>
              </p:cNvSpPr>
              <p:nvPr/>
            </p:nvSpPr>
            <p:spPr bwMode="auto">
              <a:xfrm>
                <a:off x="801327" y="3723813"/>
                <a:ext cx="96937" cy="92150"/>
              </a:xfrm>
              <a:custGeom>
                <a:avLst/>
                <a:gdLst>
                  <a:gd name="T0" fmla="*/ 35 w 358"/>
                  <a:gd name="T1" fmla="*/ 340 h 341"/>
                  <a:gd name="T2" fmla="*/ 35 w 358"/>
                  <a:gd name="T3" fmla="*/ 340 h 341"/>
                  <a:gd name="T4" fmla="*/ 35 w 358"/>
                  <a:gd name="T5" fmla="*/ 340 h 341"/>
                  <a:gd name="T6" fmla="*/ 0 w 358"/>
                  <a:gd name="T7" fmla="*/ 304 h 341"/>
                  <a:gd name="T8" fmla="*/ 303 w 358"/>
                  <a:gd name="T9" fmla="*/ 0 h 341"/>
                  <a:gd name="T10" fmla="*/ 357 w 358"/>
                  <a:gd name="T11" fmla="*/ 36 h 341"/>
                  <a:gd name="T12" fmla="*/ 321 w 358"/>
                  <a:gd name="T13" fmla="*/ 72 h 341"/>
                  <a:gd name="T14" fmla="*/ 321 w 358"/>
                  <a:gd name="T15" fmla="*/ 72 h 341"/>
                  <a:gd name="T16" fmla="*/ 71 w 358"/>
                  <a:gd name="T17" fmla="*/ 304 h 341"/>
                  <a:gd name="T18" fmla="*/ 35 w 358"/>
                  <a:gd name="T19" fmla="*/ 3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341">
                    <a:moveTo>
                      <a:pt x="35" y="340"/>
                    </a:moveTo>
                    <a:lnTo>
                      <a:pt x="35" y="340"/>
                    </a:lnTo>
                    <a:lnTo>
                      <a:pt x="35" y="340"/>
                    </a:lnTo>
                    <a:cubicBezTo>
                      <a:pt x="18" y="340"/>
                      <a:pt x="0" y="322"/>
                      <a:pt x="0" y="304"/>
                    </a:cubicBezTo>
                    <a:cubicBezTo>
                      <a:pt x="18" y="108"/>
                      <a:pt x="214" y="19"/>
                      <a:pt x="303" y="0"/>
                    </a:cubicBezTo>
                    <a:cubicBezTo>
                      <a:pt x="339" y="0"/>
                      <a:pt x="357" y="19"/>
                      <a:pt x="357" y="36"/>
                    </a:cubicBezTo>
                    <a:cubicBezTo>
                      <a:pt x="357" y="54"/>
                      <a:pt x="339" y="72"/>
                      <a:pt x="321" y="72"/>
                    </a:cubicBezTo>
                    <a:lnTo>
                      <a:pt x="321" y="72"/>
                    </a:lnTo>
                    <a:cubicBezTo>
                      <a:pt x="321" y="72"/>
                      <a:pt x="89" y="108"/>
                      <a:pt x="71" y="304"/>
                    </a:cubicBezTo>
                    <a:cubicBezTo>
                      <a:pt x="71" y="322"/>
                      <a:pt x="53" y="340"/>
                      <a:pt x="35" y="340"/>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19" name="Группа 18"/>
          <p:cNvGrpSpPr/>
          <p:nvPr/>
        </p:nvGrpSpPr>
        <p:grpSpPr>
          <a:xfrm>
            <a:off x="11319310" y="359343"/>
            <a:ext cx="603183" cy="603183"/>
            <a:chOff x="8489482" y="269507"/>
            <a:chExt cx="452387" cy="452387"/>
          </a:xfrm>
        </p:grpSpPr>
        <p:sp>
          <p:nvSpPr>
            <p:cNvPr id="20" name="Овал 19"/>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1" name="TextBox 20"/>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32</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50656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79"/>
            <a:ext cx="3449621" cy="745817"/>
            <a:chOff x="465411" y="3651870"/>
            <a:chExt cx="2587216" cy="559363"/>
          </a:xfrm>
        </p:grpSpPr>
        <p:sp>
          <p:nvSpPr>
            <p:cNvPr id="7" name="TextBox 6"/>
            <p:cNvSpPr txBox="1"/>
            <p:nvPr/>
          </p:nvSpPr>
          <p:spPr>
            <a:xfrm>
              <a:off x="467544" y="3651870"/>
              <a:ext cx="2585083" cy="377075"/>
            </a:xfrm>
            <a:prstGeom prst="rect">
              <a:avLst/>
            </a:prstGeom>
            <a:noFill/>
          </p:spPr>
          <p:txBody>
            <a:bodyPr wrap="none" rtlCol="0">
              <a:spAutoFit/>
            </a:bodyPr>
            <a:lstStyle/>
            <a:p>
              <a:pPr defTabSz="914377">
                <a:buClrTx/>
              </a:pPr>
              <a:r>
                <a:rPr lang="de-DE" sz="2667" kern="1200" dirty="0">
                  <a:solidFill>
                    <a:schemeClr val="bg1"/>
                  </a:solidFill>
                  <a:latin typeface="Bebas Neue" charset="0"/>
                  <a:ea typeface="Bebas Neue" charset="0"/>
                  <a:cs typeface="Bebas Neue" charset="0"/>
                </a:rPr>
                <a:t>Log-Management und Docker</a:t>
              </a:r>
            </a:p>
          </p:txBody>
        </p:sp>
        <p:sp>
          <p:nvSpPr>
            <p:cNvPr id="9" name="TextBox 8"/>
            <p:cNvSpPr txBox="1"/>
            <p:nvPr/>
          </p:nvSpPr>
          <p:spPr>
            <a:xfrm>
              <a:off x="465411" y="3971840"/>
              <a:ext cx="1646853" cy="239393"/>
            </a:xfrm>
            <a:prstGeom prst="rect">
              <a:avLst/>
            </a:prstGeom>
            <a:noFill/>
          </p:spPr>
          <p:txBody>
            <a:bodyPr wrap="square" rtlCol="0">
              <a:spAutoFit/>
            </a:bodyPr>
            <a:lstStyle/>
            <a:p>
              <a:pPr marR="0" lvl="0" algn="l" rtl="0">
                <a:lnSpc>
                  <a:spcPct val="150000"/>
                </a:lnSpc>
                <a:spcBef>
                  <a:spcPts val="0"/>
                </a:spcBef>
                <a:spcAft>
                  <a:spcPts val="0"/>
                </a:spcAft>
              </a:pPr>
              <a:r>
                <a:rPr lang="en-US" sz="1100" dirty="0" err="1">
                  <a:solidFill>
                    <a:schemeClr val="bg1"/>
                  </a:solidFill>
                  <a:latin typeface="Open Sans"/>
                  <a:ea typeface="Open Sans"/>
                  <a:cs typeface="Open Sans"/>
                  <a:sym typeface="Open Sans"/>
                </a:rPr>
                <a:t>Loggen</a:t>
              </a:r>
              <a:r>
                <a:rPr lang="en-US" sz="1100" dirty="0">
                  <a:solidFill>
                    <a:schemeClr val="bg1"/>
                  </a:solidFill>
                  <a:latin typeface="Open Sans"/>
                  <a:ea typeface="Open Sans"/>
                  <a:cs typeface="Open Sans"/>
                  <a:sym typeface="Open Sans"/>
                </a:rPr>
                <a:t> in Docker</a:t>
              </a:r>
            </a:p>
          </p:txBody>
        </p:sp>
      </p:grpSp>
      <p:pic>
        <p:nvPicPr>
          <p:cNvPr id="4" name="Bildplatzhalter 3">
            <a:extLst>
              <a:ext uri="{FF2B5EF4-FFF2-40B4-BE49-F238E27FC236}">
                <a16:creationId xmlns:a16="http://schemas.microsoft.com/office/drawing/2014/main" id="{F5B7829F-26B1-FC10-BFE4-2A4803CF3D93}"/>
              </a:ext>
            </a:extLst>
          </p:cNvPr>
          <p:cNvPicPr>
            <a:picLocks noGrp="1" noChangeAspect="1"/>
          </p:cNvPicPr>
          <p:nvPr>
            <p:ph type="pic" sz="quarter" idx="10"/>
          </p:nvPr>
        </p:nvPicPr>
        <p:blipFill rotWithShape="1">
          <a:blip r:embed="rId2"/>
          <a:srcRect l="-13482" t="9825" r="-7364" b="11348"/>
          <a:stretch/>
        </p:blipFill>
        <p:spPr>
          <a:xfrm>
            <a:off x="0" y="0"/>
            <a:ext cx="12192000" cy="4869160"/>
          </a:xfrm>
          <a:solidFill>
            <a:schemeClr val="bg1"/>
          </a:solidFill>
        </p:spPr>
      </p:pic>
    </p:spTree>
    <p:extLst>
      <p:ext uri="{BB962C8B-B14F-4D97-AF65-F5344CB8AC3E}">
        <p14:creationId xmlns:p14="http://schemas.microsoft.com/office/powerpoint/2010/main" val="198566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dplatzhalter 17">
            <a:extLst>
              <a:ext uri="{FF2B5EF4-FFF2-40B4-BE49-F238E27FC236}">
                <a16:creationId xmlns:a16="http://schemas.microsoft.com/office/drawing/2014/main" id="{17906780-49BF-9EC1-C0D3-C241711C224A}"/>
              </a:ext>
            </a:extLst>
          </p:cNvPr>
          <p:cNvPicPr>
            <a:picLocks noGrp="1" noChangeAspect="1"/>
          </p:cNvPicPr>
          <p:nvPr>
            <p:ph type="pic" sz="quarter" idx="13"/>
          </p:nvPr>
        </p:nvPicPr>
        <p:blipFill rotWithShape="1">
          <a:blip r:embed="rId2"/>
          <a:srcRect l="20961" t="-46" r="23975" b="46"/>
          <a:stretch/>
        </p:blipFill>
        <p:spPr>
          <a:xfrm>
            <a:off x="239713" y="357188"/>
            <a:ext cx="2976562" cy="4703762"/>
          </a:xfrm>
        </p:spPr>
      </p:pic>
      <p:pic>
        <p:nvPicPr>
          <p:cNvPr id="16" name="Bildplatzhalter 15" descr="Ein Bild, das Text enthält.&#10;&#10;Automatisch generierte Beschreibung">
            <a:extLst>
              <a:ext uri="{FF2B5EF4-FFF2-40B4-BE49-F238E27FC236}">
                <a16:creationId xmlns:a16="http://schemas.microsoft.com/office/drawing/2014/main" id="{699AD132-D0B8-89F3-DD1B-76AA2D822365}"/>
              </a:ext>
            </a:extLst>
          </p:cNvPr>
          <p:cNvPicPr>
            <a:picLocks noGrp="1" noChangeAspect="1"/>
          </p:cNvPicPr>
          <p:nvPr>
            <p:ph type="pic" sz="quarter" idx="14"/>
          </p:nvPr>
        </p:nvPicPr>
        <p:blipFill rotWithShape="1">
          <a:blip r:embed="rId3"/>
          <a:srcRect l="48868" t="1875" r="2284" b="-1875"/>
          <a:stretch/>
        </p:blipFill>
        <p:spPr>
          <a:xfrm>
            <a:off x="3454400" y="1797050"/>
            <a:ext cx="3025775" cy="4800600"/>
          </a:xfrm>
          <a:solidFill>
            <a:schemeClr val="bg1"/>
          </a:solidFill>
        </p:spPr>
      </p:pic>
      <p:grpSp>
        <p:nvGrpSpPr>
          <p:cNvPr id="2" name="Группа 1"/>
          <p:cNvGrpSpPr/>
          <p:nvPr/>
        </p:nvGrpSpPr>
        <p:grpSpPr>
          <a:xfrm>
            <a:off x="2859649" y="3140969"/>
            <a:ext cx="966391" cy="966391"/>
            <a:chOff x="2144736" y="2355726"/>
            <a:chExt cx="724793" cy="724793"/>
          </a:xfrm>
        </p:grpSpPr>
        <p:sp>
          <p:nvSpPr>
            <p:cNvPr id="5" name="Овал 4"/>
            <p:cNvSpPr/>
            <p:nvPr/>
          </p:nvSpPr>
          <p:spPr>
            <a:xfrm>
              <a:off x="2144736" y="2355726"/>
              <a:ext cx="724793" cy="724793"/>
            </a:xfrm>
            <a:prstGeom prst="ellipse">
              <a:avLst/>
            </a:prstGeom>
            <a:ln w="41275">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6" name="Группа 5"/>
            <p:cNvGrpSpPr/>
            <p:nvPr/>
          </p:nvGrpSpPr>
          <p:grpSpPr>
            <a:xfrm>
              <a:off x="2370860" y="2594041"/>
              <a:ext cx="272544" cy="248163"/>
              <a:chOff x="8045441" y="1870148"/>
              <a:chExt cx="361455" cy="329121"/>
            </a:xfrm>
            <a:solidFill>
              <a:schemeClr val="bg1"/>
            </a:solidFill>
          </p:grpSpPr>
          <p:sp>
            <p:nvSpPr>
              <p:cNvPr id="7" name="Freeform 95"/>
              <p:cNvSpPr>
                <a:spLocks noChangeArrowheads="1"/>
              </p:cNvSpPr>
              <p:nvPr/>
            </p:nvSpPr>
            <p:spPr bwMode="auto">
              <a:xfrm>
                <a:off x="8045441" y="1870148"/>
                <a:ext cx="361455" cy="198627"/>
              </a:xfrm>
              <a:custGeom>
                <a:avLst/>
                <a:gdLst>
                  <a:gd name="T0" fmla="*/ 690 w 1380"/>
                  <a:gd name="T1" fmla="*/ 759 h 760"/>
                  <a:gd name="T2" fmla="*/ 690 w 1380"/>
                  <a:gd name="T3" fmla="*/ 759 h 760"/>
                  <a:gd name="T4" fmla="*/ 638 w 1380"/>
                  <a:gd name="T5" fmla="*/ 759 h 760"/>
                  <a:gd name="T6" fmla="*/ 86 w 1380"/>
                  <a:gd name="T7" fmla="*/ 517 h 760"/>
                  <a:gd name="T8" fmla="*/ 0 w 1380"/>
                  <a:gd name="T9" fmla="*/ 379 h 760"/>
                  <a:gd name="T10" fmla="*/ 86 w 1380"/>
                  <a:gd name="T11" fmla="*/ 259 h 760"/>
                  <a:gd name="T12" fmla="*/ 638 w 1380"/>
                  <a:gd name="T13" fmla="*/ 17 h 760"/>
                  <a:gd name="T14" fmla="*/ 742 w 1380"/>
                  <a:gd name="T15" fmla="*/ 17 h 760"/>
                  <a:gd name="T16" fmla="*/ 1293 w 1380"/>
                  <a:gd name="T17" fmla="*/ 259 h 760"/>
                  <a:gd name="T18" fmla="*/ 1379 w 1380"/>
                  <a:gd name="T19" fmla="*/ 379 h 760"/>
                  <a:gd name="T20" fmla="*/ 1293 w 1380"/>
                  <a:gd name="T21" fmla="*/ 517 h 760"/>
                  <a:gd name="T22" fmla="*/ 742 w 1380"/>
                  <a:gd name="T23" fmla="*/ 759 h 760"/>
                  <a:gd name="T24" fmla="*/ 690 w 1380"/>
                  <a:gd name="T25" fmla="*/ 759 h 760"/>
                  <a:gd name="T26" fmla="*/ 690 w 1380"/>
                  <a:gd name="T27" fmla="*/ 69 h 760"/>
                  <a:gd name="T28" fmla="*/ 690 w 1380"/>
                  <a:gd name="T29" fmla="*/ 69 h 760"/>
                  <a:gd name="T30" fmla="*/ 673 w 1380"/>
                  <a:gd name="T31" fmla="*/ 86 h 760"/>
                  <a:gd name="T32" fmla="*/ 103 w 1380"/>
                  <a:gd name="T33" fmla="*/ 328 h 760"/>
                  <a:gd name="T34" fmla="*/ 69 w 1380"/>
                  <a:gd name="T35" fmla="*/ 379 h 760"/>
                  <a:gd name="T36" fmla="*/ 103 w 1380"/>
                  <a:gd name="T37" fmla="*/ 448 h 760"/>
                  <a:gd name="T38" fmla="*/ 673 w 1380"/>
                  <a:gd name="T39" fmla="*/ 690 h 760"/>
                  <a:gd name="T40" fmla="*/ 724 w 1380"/>
                  <a:gd name="T41" fmla="*/ 690 h 760"/>
                  <a:gd name="T42" fmla="*/ 1276 w 1380"/>
                  <a:gd name="T43" fmla="*/ 448 h 760"/>
                  <a:gd name="T44" fmla="*/ 1310 w 1380"/>
                  <a:gd name="T45" fmla="*/ 379 h 760"/>
                  <a:gd name="T46" fmla="*/ 1276 w 1380"/>
                  <a:gd name="T47" fmla="*/ 328 h 760"/>
                  <a:gd name="T48" fmla="*/ 724 w 1380"/>
                  <a:gd name="T49" fmla="*/ 86 h 760"/>
                  <a:gd name="T50" fmla="*/ 690 w 1380"/>
                  <a:gd name="T51" fmla="*/ 69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0" h="760">
                    <a:moveTo>
                      <a:pt x="690" y="759"/>
                    </a:moveTo>
                    <a:lnTo>
                      <a:pt x="690" y="759"/>
                    </a:lnTo>
                    <a:cubicBezTo>
                      <a:pt x="673" y="759"/>
                      <a:pt x="655" y="759"/>
                      <a:pt x="638" y="759"/>
                    </a:cubicBezTo>
                    <a:cubicBezTo>
                      <a:pt x="86" y="517"/>
                      <a:pt x="86" y="517"/>
                      <a:pt x="86" y="517"/>
                    </a:cubicBezTo>
                    <a:cubicBezTo>
                      <a:pt x="34" y="483"/>
                      <a:pt x="0" y="448"/>
                      <a:pt x="0" y="379"/>
                    </a:cubicBezTo>
                    <a:cubicBezTo>
                      <a:pt x="0" y="328"/>
                      <a:pt x="34" y="276"/>
                      <a:pt x="86" y="259"/>
                    </a:cubicBezTo>
                    <a:cubicBezTo>
                      <a:pt x="638" y="17"/>
                      <a:pt x="638" y="17"/>
                      <a:pt x="638" y="17"/>
                    </a:cubicBezTo>
                    <a:cubicBezTo>
                      <a:pt x="673" y="0"/>
                      <a:pt x="707" y="0"/>
                      <a:pt x="742" y="17"/>
                    </a:cubicBezTo>
                    <a:cubicBezTo>
                      <a:pt x="1293" y="259"/>
                      <a:pt x="1293" y="259"/>
                      <a:pt x="1293" y="259"/>
                    </a:cubicBezTo>
                    <a:cubicBezTo>
                      <a:pt x="1345" y="276"/>
                      <a:pt x="1379" y="328"/>
                      <a:pt x="1379" y="379"/>
                    </a:cubicBezTo>
                    <a:cubicBezTo>
                      <a:pt x="1379" y="448"/>
                      <a:pt x="1345" y="483"/>
                      <a:pt x="1293" y="517"/>
                    </a:cubicBezTo>
                    <a:cubicBezTo>
                      <a:pt x="742" y="759"/>
                      <a:pt x="742" y="759"/>
                      <a:pt x="742" y="759"/>
                    </a:cubicBezTo>
                    <a:cubicBezTo>
                      <a:pt x="724" y="759"/>
                      <a:pt x="707" y="759"/>
                      <a:pt x="690" y="759"/>
                    </a:cubicBezTo>
                    <a:close/>
                    <a:moveTo>
                      <a:pt x="690" y="69"/>
                    </a:moveTo>
                    <a:lnTo>
                      <a:pt x="690" y="69"/>
                    </a:lnTo>
                    <a:cubicBezTo>
                      <a:pt x="690" y="69"/>
                      <a:pt x="673" y="69"/>
                      <a:pt x="673" y="86"/>
                    </a:cubicBezTo>
                    <a:cubicBezTo>
                      <a:pt x="103" y="328"/>
                      <a:pt x="103" y="328"/>
                      <a:pt x="103" y="328"/>
                    </a:cubicBezTo>
                    <a:cubicBezTo>
                      <a:pt x="86" y="328"/>
                      <a:pt x="69" y="362"/>
                      <a:pt x="69" y="379"/>
                    </a:cubicBezTo>
                    <a:cubicBezTo>
                      <a:pt x="69" y="414"/>
                      <a:pt x="86" y="431"/>
                      <a:pt x="103" y="448"/>
                    </a:cubicBezTo>
                    <a:cubicBezTo>
                      <a:pt x="673" y="690"/>
                      <a:pt x="673" y="690"/>
                      <a:pt x="673" y="690"/>
                    </a:cubicBezTo>
                    <a:cubicBezTo>
                      <a:pt x="690" y="690"/>
                      <a:pt x="707" y="690"/>
                      <a:pt x="724" y="690"/>
                    </a:cubicBezTo>
                    <a:cubicBezTo>
                      <a:pt x="1276" y="448"/>
                      <a:pt x="1276" y="448"/>
                      <a:pt x="1276" y="448"/>
                    </a:cubicBezTo>
                    <a:cubicBezTo>
                      <a:pt x="1293" y="431"/>
                      <a:pt x="1310" y="414"/>
                      <a:pt x="1310" y="379"/>
                    </a:cubicBezTo>
                    <a:cubicBezTo>
                      <a:pt x="1310" y="362"/>
                      <a:pt x="1293" y="328"/>
                      <a:pt x="1276" y="328"/>
                    </a:cubicBezTo>
                    <a:cubicBezTo>
                      <a:pt x="724" y="86"/>
                      <a:pt x="724" y="86"/>
                      <a:pt x="724" y="86"/>
                    </a:cubicBezTo>
                    <a:cubicBezTo>
                      <a:pt x="707" y="69"/>
                      <a:pt x="707" y="69"/>
                      <a:pt x="690" y="6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8" name="Freeform 96"/>
              <p:cNvSpPr>
                <a:spLocks noChangeArrowheads="1"/>
              </p:cNvSpPr>
              <p:nvPr/>
            </p:nvSpPr>
            <p:spPr bwMode="auto">
              <a:xfrm>
                <a:off x="8045441" y="2064156"/>
                <a:ext cx="361455" cy="135113"/>
              </a:xfrm>
              <a:custGeom>
                <a:avLst/>
                <a:gdLst>
                  <a:gd name="T0" fmla="*/ 690 w 1380"/>
                  <a:gd name="T1" fmla="*/ 517 h 518"/>
                  <a:gd name="T2" fmla="*/ 690 w 1380"/>
                  <a:gd name="T3" fmla="*/ 517 h 518"/>
                  <a:gd name="T4" fmla="*/ 638 w 1380"/>
                  <a:gd name="T5" fmla="*/ 500 h 518"/>
                  <a:gd name="T6" fmla="*/ 86 w 1380"/>
                  <a:gd name="T7" fmla="*/ 258 h 518"/>
                  <a:gd name="T8" fmla="*/ 0 w 1380"/>
                  <a:gd name="T9" fmla="*/ 138 h 518"/>
                  <a:gd name="T10" fmla="*/ 86 w 1380"/>
                  <a:gd name="T11" fmla="*/ 17 h 518"/>
                  <a:gd name="T12" fmla="*/ 138 w 1380"/>
                  <a:gd name="T13" fmla="*/ 34 h 518"/>
                  <a:gd name="T14" fmla="*/ 121 w 1380"/>
                  <a:gd name="T15" fmla="*/ 69 h 518"/>
                  <a:gd name="T16" fmla="*/ 69 w 1380"/>
                  <a:gd name="T17" fmla="*/ 138 h 518"/>
                  <a:gd name="T18" fmla="*/ 121 w 1380"/>
                  <a:gd name="T19" fmla="*/ 207 h 518"/>
                  <a:gd name="T20" fmla="*/ 673 w 1380"/>
                  <a:gd name="T21" fmla="*/ 431 h 518"/>
                  <a:gd name="T22" fmla="*/ 724 w 1380"/>
                  <a:gd name="T23" fmla="*/ 431 h 518"/>
                  <a:gd name="T24" fmla="*/ 1276 w 1380"/>
                  <a:gd name="T25" fmla="*/ 207 h 518"/>
                  <a:gd name="T26" fmla="*/ 1310 w 1380"/>
                  <a:gd name="T27" fmla="*/ 138 h 518"/>
                  <a:gd name="T28" fmla="*/ 1276 w 1380"/>
                  <a:gd name="T29" fmla="*/ 69 h 518"/>
                  <a:gd name="T30" fmla="*/ 1259 w 1380"/>
                  <a:gd name="T31" fmla="*/ 34 h 518"/>
                  <a:gd name="T32" fmla="*/ 1293 w 1380"/>
                  <a:gd name="T33" fmla="*/ 17 h 518"/>
                  <a:gd name="T34" fmla="*/ 1379 w 1380"/>
                  <a:gd name="T35" fmla="*/ 138 h 518"/>
                  <a:gd name="T36" fmla="*/ 1293 w 1380"/>
                  <a:gd name="T37" fmla="*/ 258 h 518"/>
                  <a:gd name="T38" fmla="*/ 742 w 1380"/>
                  <a:gd name="T39" fmla="*/ 500 h 518"/>
                  <a:gd name="T40" fmla="*/ 690 w 1380"/>
                  <a:gd name="T41" fmla="*/ 51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0" h="518">
                    <a:moveTo>
                      <a:pt x="690" y="517"/>
                    </a:moveTo>
                    <a:lnTo>
                      <a:pt x="690" y="517"/>
                    </a:lnTo>
                    <a:cubicBezTo>
                      <a:pt x="673" y="517"/>
                      <a:pt x="655" y="500"/>
                      <a:pt x="638" y="500"/>
                    </a:cubicBezTo>
                    <a:cubicBezTo>
                      <a:pt x="86" y="258"/>
                      <a:pt x="86" y="258"/>
                      <a:pt x="86" y="258"/>
                    </a:cubicBezTo>
                    <a:cubicBezTo>
                      <a:pt x="34" y="241"/>
                      <a:pt x="0" y="189"/>
                      <a:pt x="0" y="138"/>
                    </a:cubicBezTo>
                    <a:cubicBezTo>
                      <a:pt x="0" y="86"/>
                      <a:pt x="34" y="34"/>
                      <a:pt x="86" y="17"/>
                    </a:cubicBezTo>
                    <a:cubicBezTo>
                      <a:pt x="103" y="0"/>
                      <a:pt x="121" y="17"/>
                      <a:pt x="138" y="34"/>
                    </a:cubicBezTo>
                    <a:cubicBezTo>
                      <a:pt x="138" y="51"/>
                      <a:pt x="138" y="69"/>
                      <a:pt x="121" y="69"/>
                    </a:cubicBezTo>
                    <a:cubicBezTo>
                      <a:pt x="86" y="86"/>
                      <a:pt x="69" y="103"/>
                      <a:pt x="69" y="138"/>
                    </a:cubicBezTo>
                    <a:cubicBezTo>
                      <a:pt x="69" y="172"/>
                      <a:pt x="86" y="189"/>
                      <a:pt x="121" y="207"/>
                    </a:cubicBezTo>
                    <a:cubicBezTo>
                      <a:pt x="673" y="431"/>
                      <a:pt x="673" y="431"/>
                      <a:pt x="673" y="431"/>
                    </a:cubicBezTo>
                    <a:cubicBezTo>
                      <a:pt x="690" y="448"/>
                      <a:pt x="707" y="448"/>
                      <a:pt x="724" y="431"/>
                    </a:cubicBezTo>
                    <a:cubicBezTo>
                      <a:pt x="1276" y="207"/>
                      <a:pt x="1276" y="207"/>
                      <a:pt x="1276" y="207"/>
                    </a:cubicBezTo>
                    <a:cubicBezTo>
                      <a:pt x="1293" y="189"/>
                      <a:pt x="1310" y="172"/>
                      <a:pt x="1310" y="138"/>
                    </a:cubicBezTo>
                    <a:cubicBezTo>
                      <a:pt x="1310" y="103"/>
                      <a:pt x="1293" y="86"/>
                      <a:pt x="1276" y="69"/>
                    </a:cubicBezTo>
                    <a:cubicBezTo>
                      <a:pt x="1259" y="69"/>
                      <a:pt x="1241" y="51"/>
                      <a:pt x="1259" y="34"/>
                    </a:cubicBezTo>
                    <a:cubicBezTo>
                      <a:pt x="1259" y="17"/>
                      <a:pt x="1276" y="0"/>
                      <a:pt x="1293" y="17"/>
                    </a:cubicBezTo>
                    <a:cubicBezTo>
                      <a:pt x="1345" y="34"/>
                      <a:pt x="1379" y="86"/>
                      <a:pt x="1379" y="138"/>
                    </a:cubicBezTo>
                    <a:cubicBezTo>
                      <a:pt x="1379" y="189"/>
                      <a:pt x="1345" y="241"/>
                      <a:pt x="1293" y="258"/>
                    </a:cubicBezTo>
                    <a:cubicBezTo>
                      <a:pt x="742" y="500"/>
                      <a:pt x="742" y="500"/>
                      <a:pt x="742" y="500"/>
                    </a:cubicBezTo>
                    <a:cubicBezTo>
                      <a:pt x="724" y="500"/>
                      <a:pt x="707" y="517"/>
                      <a:pt x="690" y="51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97"/>
              <p:cNvSpPr>
                <a:spLocks noChangeArrowheads="1"/>
              </p:cNvSpPr>
              <p:nvPr/>
            </p:nvSpPr>
            <p:spPr bwMode="auto">
              <a:xfrm>
                <a:off x="8085860" y="2041060"/>
                <a:ext cx="285237" cy="77372"/>
              </a:xfrm>
              <a:custGeom>
                <a:avLst/>
                <a:gdLst>
                  <a:gd name="T0" fmla="*/ 535 w 1087"/>
                  <a:gd name="T1" fmla="*/ 294 h 295"/>
                  <a:gd name="T2" fmla="*/ 535 w 1087"/>
                  <a:gd name="T3" fmla="*/ 294 h 295"/>
                  <a:gd name="T4" fmla="*/ 483 w 1087"/>
                  <a:gd name="T5" fmla="*/ 276 h 295"/>
                  <a:gd name="T6" fmla="*/ 17 w 1087"/>
                  <a:gd name="T7" fmla="*/ 87 h 295"/>
                  <a:gd name="T8" fmla="*/ 0 w 1087"/>
                  <a:gd name="T9" fmla="*/ 35 h 295"/>
                  <a:gd name="T10" fmla="*/ 52 w 1087"/>
                  <a:gd name="T11" fmla="*/ 18 h 295"/>
                  <a:gd name="T12" fmla="*/ 518 w 1087"/>
                  <a:gd name="T13" fmla="*/ 225 h 295"/>
                  <a:gd name="T14" fmla="*/ 552 w 1087"/>
                  <a:gd name="T15" fmla="*/ 225 h 295"/>
                  <a:gd name="T16" fmla="*/ 1035 w 1087"/>
                  <a:gd name="T17" fmla="*/ 18 h 295"/>
                  <a:gd name="T18" fmla="*/ 1069 w 1087"/>
                  <a:gd name="T19" fmla="*/ 35 h 295"/>
                  <a:gd name="T20" fmla="*/ 1052 w 1087"/>
                  <a:gd name="T21" fmla="*/ 87 h 295"/>
                  <a:gd name="T22" fmla="*/ 587 w 1087"/>
                  <a:gd name="T23" fmla="*/ 276 h 295"/>
                  <a:gd name="T24" fmla="*/ 535 w 1087"/>
                  <a:gd name="T25" fmla="*/ 2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7" h="295">
                    <a:moveTo>
                      <a:pt x="535" y="294"/>
                    </a:moveTo>
                    <a:lnTo>
                      <a:pt x="535" y="294"/>
                    </a:lnTo>
                    <a:cubicBezTo>
                      <a:pt x="518" y="294"/>
                      <a:pt x="500" y="294"/>
                      <a:pt x="483" y="276"/>
                    </a:cubicBezTo>
                    <a:cubicBezTo>
                      <a:pt x="17" y="87"/>
                      <a:pt x="17" y="87"/>
                      <a:pt x="17" y="87"/>
                    </a:cubicBezTo>
                    <a:cubicBezTo>
                      <a:pt x="0" y="69"/>
                      <a:pt x="0" y="52"/>
                      <a:pt x="0" y="35"/>
                    </a:cubicBezTo>
                    <a:cubicBezTo>
                      <a:pt x="17" y="18"/>
                      <a:pt x="34" y="0"/>
                      <a:pt x="52" y="18"/>
                    </a:cubicBezTo>
                    <a:cubicBezTo>
                      <a:pt x="518" y="225"/>
                      <a:pt x="518" y="225"/>
                      <a:pt x="518" y="225"/>
                    </a:cubicBezTo>
                    <a:cubicBezTo>
                      <a:pt x="535" y="225"/>
                      <a:pt x="552" y="225"/>
                      <a:pt x="552" y="225"/>
                    </a:cubicBezTo>
                    <a:cubicBezTo>
                      <a:pt x="1035" y="18"/>
                      <a:pt x="1035" y="18"/>
                      <a:pt x="1035" y="18"/>
                    </a:cubicBezTo>
                    <a:cubicBezTo>
                      <a:pt x="1052" y="0"/>
                      <a:pt x="1069" y="18"/>
                      <a:pt x="1069" y="35"/>
                    </a:cubicBezTo>
                    <a:cubicBezTo>
                      <a:pt x="1086" y="52"/>
                      <a:pt x="1069" y="69"/>
                      <a:pt x="1052" y="87"/>
                    </a:cubicBezTo>
                    <a:cubicBezTo>
                      <a:pt x="587" y="276"/>
                      <a:pt x="587" y="276"/>
                      <a:pt x="587" y="276"/>
                    </a:cubicBezTo>
                    <a:cubicBezTo>
                      <a:pt x="569" y="294"/>
                      <a:pt x="552" y="294"/>
                      <a:pt x="535" y="29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sp>
        <p:nvSpPr>
          <p:cNvPr id="10" name="TextBox 9"/>
          <p:cNvSpPr txBox="1"/>
          <p:nvPr/>
        </p:nvSpPr>
        <p:spPr>
          <a:xfrm>
            <a:off x="6739851" y="4736501"/>
            <a:ext cx="5039883" cy="811312"/>
          </a:xfrm>
          <a:prstGeom prst="rect">
            <a:avLst/>
          </a:prstGeom>
          <a:noFill/>
        </p:spPr>
        <p:txBody>
          <a:bodyPr wrap="square" rtlCol="0">
            <a:spAutoFit/>
          </a:bodyPr>
          <a:lstStyle/>
          <a:p>
            <a:pPr defTabSz="914377">
              <a:lnSpc>
                <a:spcPct val="150000"/>
              </a:lnSpc>
              <a:buClrTx/>
            </a:pPr>
            <a:r>
              <a:rPr lang="de-DE" sz="800" kern="1200" dirty="0" err="1">
                <a:solidFill>
                  <a:srgbClr val="FFFFFF">
                    <a:lumMod val="50000"/>
                  </a:srgbClr>
                </a:solidFill>
                <a:latin typeface="Open Sans" charset="0"/>
                <a:ea typeface="Open Sans" charset="0"/>
                <a:cs typeface="Open Sans" charset="0"/>
              </a:rPr>
              <a:t>Logging</a:t>
            </a:r>
            <a:r>
              <a:rPr lang="de-DE" sz="800" kern="1200" dirty="0">
                <a:solidFill>
                  <a:srgbClr val="FFFFFF">
                    <a:lumMod val="50000"/>
                  </a:srgbClr>
                </a:solidFill>
                <a:latin typeface="Open Sans" charset="0"/>
                <a:ea typeface="Open Sans" charset="0"/>
                <a:cs typeface="Open Sans" charset="0"/>
              </a:rPr>
              <a:t> ist das sammeln, ausgeben und speichern der Konsole der Anwendung im Docker Container bzw. Des Loggers im Container. Jeder Container loggt Minimum seinen Status. In den meisten fallen verfügen die Anwendungen in den Container über eine Konsole die beim laufen des Containers gefüllt wird.</a:t>
            </a:r>
          </a:p>
        </p:txBody>
      </p:sp>
      <p:sp>
        <p:nvSpPr>
          <p:cNvPr id="11" name="TextBox 10"/>
          <p:cNvSpPr txBox="1"/>
          <p:nvPr/>
        </p:nvSpPr>
        <p:spPr>
          <a:xfrm>
            <a:off x="6739851" y="3909054"/>
            <a:ext cx="880369" cy="748795"/>
          </a:xfrm>
          <a:prstGeom prst="rect">
            <a:avLst/>
          </a:prstGeom>
          <a:noFill/>
        </p:spPr>
        <p:txBody>
          <a:bodyPr wrap="none" rtlCol="0">
            <a:spAutoFit/>
          </a:bodyPr>
          <a:lstStyle/>
          <a:p>
            <a:pPr defTabSz="914377">
              <a:buClrTx/>
            </a:pPr>
            <a:r>
              <a:rPr lang="de-DE" sz="2133" kern="1200" dirty="0">
                <a:solidFill>
                  <a:srgbClr val="383838"/>
                </a:solidFill>
                <a:latin typeface="Bebas Neue" charset="0"/>
                <a:ea typeface="Bebas Neue" charset="0"/>
                <a:cs typeface="Bebas Neue" charset="0"/>
              </a:rPr>
              <a:t>Was ist</a:t>
            </a:r>
          </a:p>
          <a:p>
            <a:pPr defTabSz="914377">
              <a:buClrTx/>
            </a:pPr>
            <a:r>
              <a:rPr lang="de-DE" sz="2133" kern="1200" dirty="0" err="1">
                <a:solidFill>
                  <a:srgbClr val="383838"/>
                </a:solidFill>
                <a:latin typeface="Bebas Neue" charset="0"/>
                <a:ea typeface="Bebas Neue" charset="0"/>
                <a:cs typeface="Bebas Neue" charset="0"/>
              </a:rPr>
              <a:t>Logging</a:t>
            </a:r>
            <a:endParaRPr lang="de-DE" sz="2133" kern="1200" dirty="0">
              <a:solidFill>
                <a:srgbClr val="383838"/>
              </a:solidFill>
              <a:latin typeface="Bebas Neue" charset="0"/>
              <a:ea typeface="Bebas Neue" charset="0"/>
              <a:cs typeface="Bebas Neue" charset="0"/>
            </a:endParaRP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4" name="TextBox 13"/>
            <p:cNvSpPr txBox="1"/>
            <p:nvPr/>
          </p:nvSpPr>
          <p:spPr>
            <a:xfrm>
              <a:off x="8554452" y="362013"/>
              <a:ext cx="322444" cy="253915"/>
            </a:xfrm>
            <a:prstGeom prst="rect">
              <a:avLst/>
            </a:prstGeom>
            <a:noFill/>
          </p:spPr>
          <p:txBody>
            <a:bodyPr wrap="square" rtlCol="0">
              <a:spAutoFit/>
            </a:bodyPr>
            <a:lstStyle/>
            <a:p>
              <a:pPr algn="ctr" defTabSz="914377">
                <a:buClrTx/>
              </a:pPr>
              <a:r>
                <a:rPr lang="en-US" sz="1600" kern="1200" dirty="0">
                  <a:ln w="0"/>
                  <a:solidFill>
                    <a:srgbClr val="F6B73A"/>
                  </a:solidFill>
                  <a:latin typeface="Bebas Neue" charset="0"/>
                  <a:ea typeface="Bebas Neue" charset="0"/>
                  <a:cs typeface="Bebas Neue" charset="0"/>
                </a:rPr>
                <a:t>34</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02688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4B45DF98-CE02-BEAB-6D3B-BBC485685E4C}"/>
              </a:ext>
            </a:extLst>
          </p:cNvPr>
          <p:cNvPicPr>
            <a:picLocks noGrp="1" noChangeAspect="1"/>
          </p:cNvPicPr>
          <p:nvPr>
            <p:ph type="pic" sz="quarter" idx="10"/>
          </p:nvPr>
        </p:nvPicPr>
        <p:blipFill rotWithShape="1">
          <a:blip r:embed="rId2"/>
          <a:srcRect l="971" t="-10184" r="959" b="-7081"/>
          <a:stretch/>
        </p:blipFill>
        <p:spPr>
          <a:xfrm>
            <a:off x="6569281" y="1223152"/>
            <a:ext cx="5175115" cy="4795736"/>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9" name="Прямоугольник 8"/>
              <p:cNvSpPr/>
              <p:nvPr/>
            </p:nvSpPr>
            <p:spPr>
              <a:xfrm>
                <a:off x="1702833" y="1229730"/>
                <a:ext cx="360041" cy="284742"/>
              </a:xfrm>
              <a:prstGeom prst="rect">
                <a:avLst/>
              </a:prstGeom>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01</a:t>
                </a:r>
                <a:endParaRPr lang="ru-RU" sz="1867" kern="1200" dirty="0">
                  <a:ln w="0">
                    <a:noFill/>
                  </a:ln>
                  <a:solidFill>
                    <a:srgbClr val="F6B73A"/>
                  </a:solidFill>
                  <a:latin typeface="Bebas Neue" charset="0"/>
                  <a:ea typeface="Bebas Neue" charset="0"/>
                  <a:cs typeface="Bebas Neue" charset="0"/>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Damit geloggt werden kann muss ein laufender Container gestartet sein. Zudem muss dieser Container erreichbar und seiner Funktionen ausführen können.</a:t>
              </a:r>
            </a:p>
          </p:txBody>
        </p:sp>
        <p:sp>
          <p:nvSpPr>
            <p:cNvPr id="11" name="Прямоугольник 10"/>
            <p:cNvSpPr/>
            <p:nvPr/>
          </p:nvSpPr>
          <p:spPr>
            <a:xfrm>
              <a:off x="2339752" y="1229729"/>
              <a:ext cx="1512401"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Container Gestartet</a:t>
              </a:r>
            </a:p>
          </p:txBody>
        </p:sp>
      </p:grpSp>
      <p:grpSp>
        <p:nvGrpSpPr>
          <p:cNvPr id="13" name="Группа 12"/>
          <p:cNvGrpSpPr/>
          <p:nvPr/>
        </p:nvGrpSpPr>
        <p:grpSpPr>
          <a:xfrm>
            <a:off x="2152792" y="3114641"/>
            <a:ext cx="4416489" cy="1437340"/>
            <a:chOff x="1614593" y="2335981"/>
            <a:chExt cx="3312367" cy="1078005"/>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02</a:t>
              </a:r>
              <a:endParaRPr lang="ru-RU" sz="1867" kern="1200" dirty="0">
                <a:ln w="0">
                  <a:noFill/>
                </a:ln>
                <a:solidFill>
                  <a:srgbClr val="F6B73A"/>
                </a:solidFill>
                <a:latin typeface="Bebas Neue" charset="0"/>
                <a:ea typeface="Bebas Neue" charset="0"/>
                <a:cs typeface="Bebas Neue" charset="0"/>
              </a:endParaRPr>
            </a:p>
          </p:txBody>
        </p:sp>
        <p:sp>
          <p:nvSpPr>
            <p:cNvPr id="26" name="TextBox 25"/>
            <p:cNvSpPr txBox="1"/>
            <p:nvPr/>
          </p:nvSpPr>
          <p:spPr>
            <a:xfrm>
              <a:off x="2334672" y="2715766"/>
              <a:ext cx="2592288" cy="698220"/>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Die meisten Container, z.b Apache </a:t>
              </a:r>
              <a:r>
                <a:rPr lang="de-DE" sz="933" kern="1200" dirty="0" err="1">
                  <a:solidFill>
                    <a:srgbClr val="FFFFFF">
                      <a:lumMod val="50000"/>
                    </a:srgbClr>
                  </a:solidFill>
                  <a:latin typeface="Open Sans" charset="0"/>
                  <a:ea typeface="Open Sans" charset="0"/>
                  <a:cs typeface="Open Sans" charset="0"/>
                </a:rPr>
                <a:t>Tomcat</a:t>
              </a:r>
              <a:r>
                <a:rPr lang="de-DE" sz="933" kern="1200" dirty="0">
                  <a:solidFill>
                    <a:srgbClr val="FFFFFF">
                      <a:lumMod val="50000"/>
                    </a:srgbClr>
                  </a:solidFill>
                  <a:latin typeface="Open Sans" charset="0"/>
                  <a:ea typeface="Open Sans" charset="0"/>
                  <a:cs typeface="Open Sans" charset="0"/>
                </a:rPr>
                <a:t> loggen dauerhaft alle Ereignisse der Anwendung. Manche Anwendungen hingegen loggen erst wenn der Benutzer Aktionen ausführt.</a:t>
              </a:r>
            </a:p>
          </p:txBody>
        </p:sp>
        <p:sp>
          <p:nvSpPr>
            <p:cNvPr id="27" name="Прямоугольник 26"/>
            <p:cNvSpPr/>
            <p:nvPr/>
          </p:nvSpPr>
          <p:spPr>
            <a:xfrm>
              <a:off x="2334672" y="2434120"/>
              <a:ext cx="936105"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Ereignis</a:t>
              </a:r>
            </a:p>
          </p:txBody>
        </p:sp>
      </p:grpSp>
      <p:grpSp>
        <p:nvGrpSpPr>
          <p:cNvPr id="14" name="Группа 13"/>
          <p:cNvGrpSpPr/>
          <p:nvPr/>
        </p:nvGrpSpPr>
        <p:grpSpPr>
          <a:xfrm>
            <a:off x="2152792" y="4735906"/>
            <a:ext cx="4416489" cy="1221961"/>
            <a:chOff x="1614593" y="3551930"/>
            <a:chExt cx="3312367" cy="916471"/>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9" name="Прямоугольник 28"/>
            <p:cNvSpPr/>
            <p:nvPr/>
          </p:nvSpPr>
          <p:spPr>
            <a:xfrm>
              <a:off x="1697753" y="3650070"/>
              <a:ext cx="360041" cy="284742"/>
            </a:xfrm>
            <a:prstGeom prst="rect">
              <a:avLst/>
            </a:prstGeom>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03</a:t>
              </a:r>
              <a:endParaRPr lang="ru-RU" sz="1867" kern="1200" dirty="0">
                <a:ln w="0">
                  <a:noFill/>
                </a:ln>
                <a:solidFill>
                  <a:srgbClr val="F6B73A"/>
                </a:solidFill>
                <a:latin typeface="Bebas Neue" charset="0"/>
                <a:ea typeface="Bebas Neue" charset="0"/>
                <a:cs typeface="Bebas Neue" charset="0"/>
              </a:endParaRPr>
            </a:p>
          </p:txBody>
        </p:sp>
        <p:sp>
          <p:nvSpPr>
            <p:cNvPr id="30" name="TextBox 29"/>
            <p:cNvSpPr txBox="1"/>
            <p:nvPr/>
          </p:nvSpPr>
          <p:spPr>
            <a:xfrm>
              <a:off x="2334672" y="3931715"/>
              <a:ext cx="2592288" cy="536686"/>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Die Log Ausgabe findet meistens nur über die Konsole statt. Einsehbar mittels des Befehles auf der nächsten Folie.</a:t>
              </a:r>
            </a:p>
          </p:txBody>
        </p:sp>
        <p:sp>
          <p:nvSpPr>
            <p:cNvPr id="31" name="Прямоугольник 30"/>
            <p:cNvSpPr/>
            <p:nvPr/>
          </p:nvSpPr>
          <p:spPr>
            <a:xfrm>
              <a:off x="2334672" y="3650069"/>
              <a:ext cx="936105"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Log Ausgabe</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3" name="TextBox 22"/>
            <p:cNvSpPr txBox="1"/>
            <p:nvPr/>
          </p:nvSpPr>
          <p:spPr>
            <a:xfrm>
              <a:off x="8585110"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35</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44210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3100628" y="3088013"/>
            <a:ext cx="522931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Logs [CONTAINER NAME]</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36</a:t>
              </a:r>
            </a:p>
          </p:txBody>
        </p:sp>
      </p:grp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4400449" y="2914325"/>
            <a:ext cx="8628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flipV="1">
            <a:off x="5239058" y="3927493"/>
            <a:ext cx="3022058" cy="65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4433761" y="290512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5263269" y="2905128"/>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263269" y="3642434"/>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8261116" y="3625089"/>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20A06AB7-D089-0057-29FF-D98FE252B971}"/>
              </a:ext>
            </a:extLst>
          </p:cNvPr>
          <p:cNvSpPr txBox="1"/>
          <p:nvPr/>
        </p:nvSpPr>
        <p:spPr>
          <a:xfrm>
            <a:off x="3915392" y="2147125"/>
            <a:ext cx="1688346"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Befehl zur Anzeige</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dirty="0"/>
              <a:t>Der Logs</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19656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de-DE" dirty="0"/>
              <a:t>Name des Containers</a:t>
            </a:r>
            <a:endParaRPr kumimoji="0" lang="de-DE"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4673430" y="2493282"/>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420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79"/>
            <a:ext cx="3449621" cy="745817"/>
            <a:chOff x="465411" y="3651870"/>
            <a:chExt cx="2587216" cy="559363"/>
          </a:xfrm>
        </p:grpSpPr>
        <p:sp>
          <p:nvSpPr>
            <p:cNvPr id="7" name="TextBox 6"/>
            <p:cNvSpPr txBox="1"/>
            <p:nvPr/>
          </p:nvSpPr>
          <p:spPr>
            <a:xfrm>
              <a:off x="467544" y="3651870"/>
              <a:ext cx="2585083" cy="377075"/>
            </a:xfrm>
            <a:prstGeom prst="rect">
              <a:avLst/>
            </a:prstGeom>
            <a:noFill/>
          </p:spPr>
          <p:txBody>
            <a:bodyPr wrap="none" rtlCol="0">
              <a:spAutoFit/>
            </a:bodyPr>
            <a:lstStyle/>
            <a:p>
              <a:pPr defTabSz="914377">
                <a:buClrTx/>
              </a:pPr>
              <a:r>
                <a:rPr lang="de-DE" sz="2667" kern="1200" dirty="0">
                  <a:solidFill>
                    <a:schemeClr val="bg1"/>
                  </a:solidFill>
                  <a:latin typeface="Bebas Neue" charset="0"/>
                  <a:ea typeface="Bebas Neue" charset="0"/>
                  <a:cs typeface="Bebas Neue" charset="0"/>
                </a:rPr>
                <a:t>Log-Management und Docker</a:t>
              </a:r>
            </a:p>
          </p:txBody>
        </p:sp>
        <p:sp>
          <p:nvSpPr>
            <p:cNvPr id="9" name="TextBox 8"/>
            <p:cNvSpPr txBox="1"/>
            <p:nvPr/>
          </p:nvSpPr>
          <p:spPr>
            <a:xfrm>
              <a:off x="465411" y="3971840"/>
              <a:ext cx="1646853" cy="239393"/>
            </a:xfrm>
            <a:prstGeom prst="rect">
              <a:avLst/>
            </a:prstGeom>
            <a:noFill/>
          </p:spPr>
          <p:txBody>
            <a:bodyPr wrap="square" rtlCol="0">
              <a:spAutoFit/>
            </a:bodyPr>
            <a:lstStyle/>
            <a:p>
              <a:pPr marR="0" lvl="0" algn="l" rtl="0">
                <a:lnSpc>
                  <a:spcPct val="150000"/>
                </a:lnSpc>
                <a:spcBef>
                  <a:spcPts val="0"/>
                </a:spcBef>
                <a:spcAft>
                  <a:spcPts val="0"/>
                </a:spcAft>
              </a:pPr>
              <a:r>
                <a:rPr lang="en-US" sz="1100" dirty="0">
                  <a:solidFill>
                    <a:schemeClr val="bg1"/>
                  </a:solidFill>
                  <a:latin typeface="Open Sans"/>
                  <a:ea typeface="Open Sans"/>
                  <a:cs typeface="Open Sans"/>
                  <a:sym typeface="Open Sans"/>
                </a:rPr>
                <a:t>Log files</a:t>
              </a:r>
            </a:p>
          </p:txBody>
        </p:sp>
      </p:grpSp>
      <p:pic>
        <p:nvPicPr>
          <p:cNvPr id="4" name="Bildplatzhalter 3">
            <a:extLst>
              <a:ext uri="{FF2B5EF4-FFF2-40B4-BE49-F238E27FC236}">
                <a16:creationId xmlns:a16="http://schemas.microsoft.com/office/drawing/2014/main" id="{928B1416-55F8-204D-FF9B-7B9816FC940B}"/>
              </a:ext>
            </a:extLst>
          </p:cNvPr>
          <p:cNvPicPr>
            <a:picLocks noGrp="1" noChangeAspect="1"/>
          </p:cNvPicPr>
          <p:nvPr>
            <p:ph type="pic" sz="quarter" idx="10"/>
          </p:nvPr>
        </p:nvPicPr>
        <p:blipFill rotWithShape="1">
          <a:blip r:embed="rId2"/>
          <a:srcRect l="-13992" t="10427" r="-6048" b="11272"/>
          <a:stretch/>
        </p:blipFill>
        <p:spPr>
          <a:xfrm>
            <a:off x="0" y="0"/>
            <a:ext cx="12192000" cy="4869160"/>
          </a:xfrm>
          <a:solidFill>
            <a:schemeClr val="bg1"/>
          </a:solidFill>
        </p:spPr>
      </p:pic>
    </p:spTree>
    <p:extLst>
      <p:ext uri="{BB962C8B-B14F-4D97-AF65-F5344CB8AC3E}">
        <p14:creationId xmlns:p14="http://schemas.microsoft.com/office/powerpoint/2010/main" val="182678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ACFFD466-3E2B-0D19-8083-F184873F67A7}"/>
              </a:ext>
            </a:extLst>
          </p:cNvPr>
          <p:cNvPicPr>
            <a:picLocks noGrp="1" noChangeAspect="1"/>
          </p:cNvPicPr>
          <p:nvPr>
            <p:ph type="pic" sz="quarter" idx="13"/>
          </p:nvPr>
        </p:nvPicPr>
        <p:blipFill rotWithShape="1">
          <a:blip r:embed="rId2"/>
          <a:srcRect l="7695" r="7695"/>
          <a:stretch/>
        </p:blipFill>
        <p:spPr>
          <a:xfrm>
            <a:off x="815975" y="1995488"/>
            <a:ext cx="2400300" cy="2468562"/>
          </a:xfrm>
        </p:spPr>
      </p:pic>
      <p:pic>
        <p:nvPicPr>
          <p:cNvPr id="5" name="Bildplatzhalter 4">
            <a:extLst>
              <a:ext uri="{FF2B5EF4-FFF2-40B4-BE49-F238E27FC236}">
                <a16:creationId xmlns:a16="http://schemas.microsoft.com/office/drawing/2014/main" id="{D06A3C66-D237-FC6B-9702-BB6894873194}"/>
              </a:ext>
            </a:extLst>
          </p:cNvPr>
          <p:cNvPicPr>
            <a:picLocks noGrp="1" noChangeAspect="1"/>
          </p:cNvPicPr>
          <p:nvPr>
            <p:ph type="pic" sz="quarter" idx="14"/>
          </p:nvPr>
        </p:nvPicPr>
        <p:blipFill>
          <a:blip r:embed="rId3"/>
          <a:srcRect t="1253" b="1253"/>
          <a:stretch>
            <a:fillRect/>
          </a:stretch>
        </p:blipFill>
        <p:spPr>
          <a:xfrm>
            <a:off x="3408363" y="1984375"/>
            <a:ext cx="2400300" cy="2479675"/>
          </a:xfrm>
        </p:spPr>
      </p:pic>
      <p:sp>
        <p:nvSpPr>
          <p:cNvPr id="9" name="TextBox 8"/>
          <p:cNvSpPr txBox="1"/>
          <p:nvPr/>
        </p:nvSpPr>
        <p:spPr>
          <a:xfrm>
            <a:off x="1445692" y="4655526"/>
            <a:ext cx="1079143" cy="359009"/>
          </a:xfrm>
          <a:prstGeom prst="rect">
            <a:avLst/>
          </a:prstGeom>
          <a:noFill/>
        </p:spPr>
        <p:txBody>
          <a:bodyPr wrap="none" rtlCol="0">
            <a:spAutoFit/>
          </a:bodyPr>
          <a:lstStyle/>
          <a:p>
            <a:pPr algn="ctr" defTabSz="914377">
              <a:buClrTx/>
            </a:pPr>
            <a:r>
              <a:rPr lang="en-US" sz="1733" kern="1200" dirty="0">
                <a:solidFill>
                  <a:srgbClr val="383838"/>
                </a:solidFill>
                <a:latin typeface="Bebas Neue" charset="0"/>
                <a:ea typeface="Bebas Neue" charset="0"/>
                <a:cs typeface="Bebas Neue" charset="0"/>
              </a:rPr>
              <a:t>Docker Logs</a:t>
            </a:r>
            <a:endParaRPr lang="ru-RU" sz="1733" kern="1200" dirty="0">
              <a:solidFill>
                <a:srgbClr val="383838"/>
              </a:solidFill>
              <a:latin typeface="Bebas Neue" charset="0"/>
              <a:ea typeface="Bebas Neue" charset="0"/>
              <a:cs typeface="Bebas Neue" charset="0"/>
            </a:endParaRPr>
          </a:p>
        </p:txBody>
      </p:sp>
      <p:sp>
        <p:nvSpPr>
          <p:cNvPr id="11" name="TextBox 10"/>
          <p:cNvSpPr txBox="1"/>
          <p:nvPr/>
        </p:nvSpPr>
        <p:spPr>
          <a:xfrm>
            <a:off x="4171216" y="4657469"/>
            <a:ext cx="832279" cy="359009"/>
          </a:xfrm>
          <a:prstGeom prst="rect">
            <a:avLst/>
          </a:prstGeom>
          <a:noFill/>
        </p:spPr>
        <p:txBody>
          <a:bodyPr wrap="none" rtlCol="0">
            <a:spAutoFit/>
          </a:bodyPr>
          <a:lstStyle/>
          <a:p>
            <a:pPr algn="ctr" defTabSz="914377">
              <a:buClrTx/>
            </a:pPr>
            <a:r>
              <a:rPr lang="en-US" sz="1733" kern="1200" dirty="0">
                <a:solidFill>
                  <a:srgbClr val="383838"/>
                </a:solidFill>
                <a:latin typeface="Bebas Neue" charset="0"/>
                <a:ea typeface="Bebas Neue" charset="0"/>
                <a:cs typeface="Bebas Neue" charset="0"/>
              </a:rPr>
              <a:t>Log Files</a:t>
            </a:r>
            <a:endParaRPr lang="ru-RU" sz="1733" kern="1200" dirty="0">
              <a:solidFill>
                <a:srgbClr val="383838"/>
              </a:solidFill>
              <a:latin typeface="Bebas Neue" charset="0"/>
              <a:ea typeface="Bebas Neue" charset="0"/>
              <a:cs typeface="Bebas Neue" charset="0"/>
            </a:endParaRPr>
          </a:p>
        </p:txBody>
      </p:sp>
      <p:grpSp>
        <p:nvGrpSpPr>
          <p:cNvPr id="22" name="Группа 21"/>
          <p:cNvGrpSpPr/>
          <p:nvPr/>
        </p:nvGrpSpPr>
        <p:grpSpPr>
          <a:xfrm>
            <a:off x="6258291" y="2255260"/>
            <a:ext cx="5406327" cy="2347479"/>
            <a:chOff x="4693718" y="1923678"/>
            <a:chExt cx="4054745" cy="1760609"/>
          </a:xfrm>
        </p:grpSpPr>
        <p:sp>
          <p:nvSpPr>
            <p:cNvPr id="13" name="TextBox 12"/>
            <p:cNvSpPr txBox="1"/>
            <p:nvPr/>
          </p:nvSpPr>
          <p:spPr>
            <a:xfrm>
              <a:off x="4693718" y="2524018"/>
              <a:ext cx="4054745" cy="885483"/>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Da viele Anwendungen große Mengen an Log-Ereignissen ausgeben ist es manchmal von Wichtigkeit das Log-Dateien erstellt werden auf die der Benutzer zugriff hat. Diese werden entweder permanent oder in einem Rollierende Datei Struktur erstellt und zur Verfügung stellen.</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Beide varianten werden nun im folgenden Erklärt. Wichtig ist dabei das intern in der Anwendung sowie extern durch den Container geloggt wird.</a:t>
              </a:r>
            </a:p>
          </p:txBody>
        </p:sp>
        <p:sp>
          <p:nvSpPr>
            <p:cNvPr id="14" name="TextBox 13"/>
            <p:cNvSpPr txBox="1"/>
            <p:nvPr/>
          </p:nvSpPr>
          <p:spPr>
            <a:xfrm>
              <a:off x="4693719" y="1923678"/>
              <a:ext cx="1332336" cy="269257"/>
            </a:xfrm>
            <a:prstGeom prst="rect">
              <a:avLst/>
            </a:prstGeom>
            <a:noFill/>
          </p:spPr>
          <p:txBody>
            <a:bodyPr wrap="none" rtlCol="0">
              <a:spAutoFit/>
            </a:bodyPr>
            <a:lstStyle/>
            <a:p>
              <a:pPr defTabSz="914377">
                <a:buClrTx/>
              </a:pPr>
              <a:r>
                <a:rPr lang="de-DE" sz="1733" kern="1200" dirty="0">
                  <a:solidFill>
                    <a:srgbClr val="383838"/>
                  </a:solidFill>
                  <a:latin typeface="Bebas Neue" charset="0"/>
                  <a:ea typeface="Bebas Neue" charset="0"/>
                  <a:cs typeface="Bebas Neue" charset="0"/>
                </a:rPr>
                <a:t>Nicht nur die Konsole</a:t>
              </a:r>
            </a:p>
          </p:txBody>
        </p:sp>
        <p:sp>
          <p:nvSpPr>
            <p:cNvPr id="15" name="TextBox 14"/>
            <p:cNvSpPr txBox="1"/>
            <p:nvPr/>
          </p:nvSpPr>
          <p:spPr>
            <a:xfrm>
              <a:off x="4693719" y="2117821"/>
              <a:ext cx="1128285" cy="213616"/>
            </a:xfrm>
            <a:prstGeom prst="rect">
              <a:avLst/>
            </a:prstGeom>
            <a:noFill/>
          </p:spPr>
          <p:txBody>
            <a:bodyPr wrap="square" rtlCol="0">
              <a:spAutoFit/>
            </a:bodyPr>
            <a:lstStyle/>
            <a:p>
              <a:pPr defTabSz="914377">
                <a:lnSpc>
                  <a:spcPct val="150000"/>
                </a:lnSpc>
                <a:buClrTx/>
              </a:pPr>
              <a:r>
                <a:rPr lang="de-DE" sz="933" kern="1200" dirty="0">
                  <a:solidFill>
                    <a:srgbClr val="FFFFFF">
                      <a:lumMod val="65000"/>
                    </a:srgbClr>
                  </a:solidFill>
                  <a:latin typeface="Open Sans" charset="0"/>
                  <a:ea typeface="Open Sans" charset="0"/>
                  <a:cs typeface="Open Sans" charset="0"/>
                </a:rPr>
                <a:t>In Dateien geht es auch</a:t>
              </a:r>
            </a:p>
          </p:txBody>
        </p:sp>
        <p:sp>
          <p:nvSpPr>
            <p:cNvPr id="16" name="Прямоугольник 15"/>
            <p:cNvSpPr/>
            <p:nvPr/>
          </p:nvSpPr>
          <p:spPr>
            <a:xfrm>
              <a:off x="4792633" y="2436684"/>
              <a:ext cx="216000" cy="180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defTabSz="914377">
                <a:buClrTx/>
              </a:pPr>
              <a:endParaRPr lang="ru-RU" sz="1800" kern="1200">
                <a:solidFill>
                  <a:srgbClr val="FFFFFF"/>
                </a:solidFill>
                <a:latin typeface="Calibri" panose="020F0502020204030204"/>
              </a:endParaRPr>
            </a:p>
          </p:txBody>
        </p:sp>
        <p:sp>
          <p:nvSpPr>
            <p:cNvPr id="18" name="TextBox 17"/>
            <p:cNvSpPr txBox="1"/>
            <p:nvPr/>
          </p:nvSpPr>
          <p:spPr>
            <a:xfrm>
              <a:off x="4909777" y="3461197"/>
              <a:ext cx="357309" cy="223090"/>
            </a:xfrm>
            <a:prstGeom prst="rect">
              <a:avLst/>
            </a:prstGeom>
            <a:noFill/>
          </p:spPr>
          <p:txBody>
            <a:bodyPr wrap="none" rtlCol="0">
              <a:spAutoFit/>
            </a:bodyPr>
            <a:lstStyle/>
            <a:p>
              <a:pPr algn="ctr" defTabSz="914377">
                <a:buClrTx/>
              </a:pPr>
              <a:r>
                <a:rPr lang="en-US" sz="1333" kern="1200" dirty="0">
                  <a:solidFill>
                    <a:srgbClr val="FFFFFF"/>
                  </a:solidFill>
                  <a:latin typeface="Bebas Neue" charset="0"/>
                  <a:ea typeface="Bebas Neue" charset="0"/>
                  <a:cs typeface="Bebas Neue" charset="0"/>
                </a:rPr>
                <a:t>more</a:t>
              </a:r>
              <a:endParaRPr lang="ru-RU" sz="1333" kern="1200" dirty="0">
                <a:solidFill>
                  <a:srgbClr val="FFFFFF"/>
                </a:solidFill>
                <a:latin typeface="Bebas Neue" charset="0"/>
                <a:ea typeface="Bebas Neue" charset="0"/>
                <a:cs typeface="Bebas Neue" charset="0"/>
              </a:endParaRPr>
            </a:p>
          </p:txBody>
        </p:sp>
      </p:grpSp>
      <p:grpSp>
        <p:nvGrpSpPr>
          <p:cNvPr id="6" name="Группа 5"/>
          <p:cNvGrpSpPr/>
          <p:nvPr/>
        </p:nvGrpSpPr>
        <p:grpSpPr>
          <a:xfrm>
            <a:off x="1828441" y="5225667"/>
            <a:ext cx="2815825" cy="192021"/>
            <a:chOff x="1380011" y="4397228"/>
            <a:chExt cx="2111869" cy="144016"/>
          </a:xfrm>
        </p:grpSpPr>
        <p:cxnSp>
          <p:nvCxnSpPr>
            <p:cNvPr id="23" name="Прямая соединительная линия 22"/>
            <p:cNvCxnSpPr>
              <a:cxnSpLocks/>
              <a:endCxn id="25" idx="2"/>
            </p:cNvCxnSpPr>
            <p:nvPr/>
          </p:nvCxnSpPr>
          <p:spPr>
            <a:xfrm flipV="1">
              <a:off x="1524027" y="4469236"/>
              <a:ext cx="1823837" cy="1814"/>
            </a:xfrm>
            <a:prstGeom prst="line">
              <a:avLst/>
            </a:prstGeom>
            <a:ln w="6350">
              <a:solidFill>
                <a:srgbClr val="FEBF00"/>
              </a:solidFill>
            </a:ln>
          </p:spPr>
          <p:style>
            <a:lnRef idx="1">
              <a:schemeClr val="accent1"/>
            </a:lnRef>
            <a:fillRef idx="0">
              <a:schemeClr val="accent1"/>
            </a:fillRef>
            <a:effectRef idx="0">
              <a:schemeClr val="accent1"/>
            </a:effectRef>
            <a:fontRef idx="minor">
              <a:schemeClr val="tx1"/>
            </a:fontRef>
          </p:style>
        </p:cxnSp>
        <p:sp>
          <p:nvSpPr>
            <p:cNvPr id="24" name="Овал 23"/>
            <p:cNvSpPr/>
            <p:nvPr/>
          </p:nvSpPr>
          <p:spPr>
            <a:xfrm>
              <a:off x="1380011" y="4397228"/>
              <a:ext cx="144016" cy="144016"/>
            </a:xfrm>
            <a:prstGeom prst="ellipse">
              <a:avLst/>
            </a:prstGeom>
            <a:solidFill>
              <a:srgbClr val="FEBF00"/>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dirty="0">
                <a:solidFill>
                  <a:srgbClr val="FFFFFF"/>
                </a:solidFill>
                <a:latin typeface="Calibri" panose="020F0502020204030204"/>
              </a:endParaRPr>
            </a:p>
          </p:txBody>
        </p:sp>
        <p:sp>
          <p:nvSpPr>
            <p:cNvPr id="25" name="Овал 24"/>
            <p:cNvSpPr/>
            <p:nvPr/>
          </p:nvSpPr>
          <p:spPr>
            <a:xfrm>
              <a:off x="3347864" y="4397228"/>
              <a:ext cx="144016" cy="144016"/>
            </a:xfrm>
            <a:prstGeom prst="ellipse">
              <a:avLst/>
            </a:prstGeom>
            <a:solidFill>
              <a:schemeClr val="bg1">
                <a:lumMod val="85000"/>
              </a:schemeClr>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26" name="Группа 25"/>
          <p:cNvGrpSpPr/>
          <p:nvPr/>
        </p:nvGrpSpPr>
        <p:grpSpPr>
          <a:xfrm>
            <a:off x="11319310" y="359343"/>
            <a:ext cx="603183" cy="603183"/>
            <a:chOff x="8489482" y="269507"/>
            <a:chExt cx="452387" cy="452387"/>
          </a:xfrm>
        </p:grpSpPr>
        <p:sp>
          <p:nvSpPr>
            <p:cNvPr id="27" name="Овал 2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8" name="TextBox 27"/>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38</a:t>
              </a:r>
              <a:endParaRPr lang="ru-RU" sz="1600" kern="1200" dirty="0">
                <a:ln w="0"/>
                <a:solidFill>
                  <a:srgbClr val="F6B73A"/>
                </a:solidFill>
                <a:latin typeface="Bebas Neue" charset="0"/>
                <a:ea typeface="Bebas Neue" charset="0"/>
                <a:cs typeface="Bebas Neue" charset="0"/>
              </a:endParaRPr>
            </a:p>
          </p:txBody>
        </p:sp>
      </p:grpSp>
      <p:cxnSp>
        <p:nvCxnSpPr>
          <p:cNvPr id="30" name="Прямая соединительная линия 22">
            <a:extLst>
              <a:ext uri="{FF2B5EF4-FFF2-40B4-BE49-F238E27FC236}">
                <a16:creationId xmlns:a16="http://schemas.microsoft.com/office/drawing/2014/main" id="{5BF65F85-F021-8DAA-F149-4AA813BCF7B9}"/>
              </a:ext>
            </a:extLst>
          </p:cNvPr>
          <p:cNvCxnSpPr>
            <a:cxnSpLocks/>
          </p:cNvCxnSpPr>
          <p:nvPr/>
        </p:nvCxnSpPr>
        <p:spPr>
          <a:xfrm flipV="1">
            <a:off x="4644267" y="5321677"/>
            <a:ext cx="5527271" cy="2419"/>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62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Bildplatzhalter 24">
            <a:extLst>
              <a:ext uri="{FF2B5EF4-FFF2-40B4-BE49-F238E27FC236}">
                <a16:creationId xmlns:a16="http://schemas.microsoft.com/office/drawing/2014/main" id="{F14F54D1-3F71-A93B-8C4A-B63BC2F06A95}"/>
              </a:ext>
            </a:extLst>
          </p:cNvPr>
          <p:cNvPicPr>
            <a:picLocks noGrp="1" noChangeAspect="1"/>
          </p:cNvPicPr>
          <p:nvPr>
            <p:ph type="pic" sz="quarter" idx="10"/>
          </p:nvPr>
        </p:nvPicPr>
        <p:blipFill rotWithShape="1">
          <a:blip r:embed="rId3"/>
          <a:srcRect t="-255" r="15842" b="255"/>
          <a:stretch/>
        </p:blipFill>
        <p:spPr>
          <a:xfrm>
            <a:off x="0" y="0"/>
            <a:ext cx="6096000" cy="3429000"/>
          </a:xfrm>
        </p:spPr>
      </p:pic>
      <p:pic>
        <p:nvPicPr>
          <p:cNvPr id="23" name="Bildplatzhalter 22">
            <a:extLst>
              <a:ext uri="{FF2B5EF4-FFF2-40B4-BE49-F238E27FC236}">
                <a16:creationId xmlns:a16="http://schemas.microsoft.com/office/drawing/2014/main" id="{D68F2E46-4BDE-E2F5-C1BF-B8312A15F6D0}"/>
              </a:ext>
            </a:extLst>
          </p:cNvPr>
          <p:cNvPicPr>
            <a:picLocks noGrp="1" noChangeAspect="1"/>
          </p:cNvPicPr>
          <p:nvPr>
            <p:ph type="pic" sz="quarter" idx="11"/>
          </p:nvPr>
        </p:nvPicPr>
        <p:blipFill rotWithShape="1">
          <a:blip r:embed="rId4"/>
          <a:srcRect t="5820" b="5820"/>
          <a:stretch/>
        </p:blipFill>
        <p:spPr/>
      </p:pic>
      <p:grpSp>
        <p:nvGrpSpPr>
          <p:cNvPr id="21" name="Группа 20"/>
          <p:cNvGrpSpPr/>
          <p:nvPr/>
        </p:nvGrpSpPr>
        <p:grpSpPr>
          <a:xfrm>
            <a:off x="5615947" y="2948947"/>
            <a:ext cx="960107" cy="960107"/>
            <a:chOff x="4211960" y="2211710"/>
            <a:chExt cx="720080" cy="720080"/>
          </a:xfrm>
        </p:grpSpPr>
        <p:sp>
          <p:nvSpPr>
            <p:cNvPr id="5" name="Овал 4"/>
            <p:cNvSpPr/>
            <p:nvPr/>
          </p:nvSpPr>
          <p:spPr>
            <a:xfrm>
              <a:off x="4211960" y="2211710"/>
              <a:ext cx="720080" cy="720080"/>
            </a:xfrm>
            <a:prstGeom prst="ellipse">
              <a:avLst/>
            </a:prstGeom>
            <a:ln w="508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6" name="Группа 5"/>
            <p:cNvGrpSpPr/>
            <p:nvPr/>
          </p:nvGrpSpPr>
          <p:grpSpPr>
            <a:xfrm>
              <a:off x="4427984" y="2427734"/>
              <a:ext cx="288032" cy="288032"/>
              <a:chOff x="6514166" y="3404889"/>
              <a:chExt cx="379932" cy="379932"/>
            </a:xfrm>
            <a:solidFill>
              <a:schemeClr val="bg1"/>
            </a:solidFill>
          </p:grpSpPr>
          <p:sp>
            <p:nvSpPr>
              <p:cNvPr id="7" name="Freeform 124"/>
              <p:cNvSpPr>
                <a:spLocks noChangeArrowheads="1"/>
              </p:cNvSpPr>
              <p:nvPr/>
            </p:nvSpPr>
            <p:spPr bwMode="auto">
              <a:xfrm>
                <a:off x="6731270" y="3657792"/>
                <a:ext cx="162828" cy="127029"/>
              </a:xfrm>
              <a:custGeom>
                <a:avLst/>
                <a:gdLst>
                  <a:gd name="T0" fmla="*/ 362 w 621"/>
                  <a:gd name="T1" fmla="*/ 482 h 483"/>
                  <a:gd name="T2" fmla="*/ 362 w 621"/>
                  <a:gd name="T3" fmla="*/ 482 h 483"/>
                  <a:gd name="T4" fmla="*/ 34 w 621"/>
                  <a:gd name="T5" fmla="*/ 482 h 483"/>
                  <a:gd name="T6" fmla="*/ 0 w 621"/>
                  <a:gd name="T7" fmla="*/ 448 h 483"/>
                  <a:gd name="T8" fmla="*/ 34 w 621"/>
                  <a:gd name="T9" fmla="*/ 413 h 483"/>
                  <a:gd name="T10" fmla="*/ 362 w 621"/>
                  <a:gd name="T11" fmla="*/ 413 h 483"/>
                  <a:gd name="T12" fmla="*/ 551 w 621"/>
                  <a:gd name="T13" fmla="*/ 258 h 483"/>
                  <a:gd name="T14" fmla="*/ 551 w 621"/>
                  <a:gd name="T15" fmla="*/ 34 h 483"/>
                  <a:gd name="T16" fmla="*/ 586 w 621"/>
                  <a:gd name="T17" fmla="*/ 0 h 483"/>
                  <a:gd name="T18" fmla="*/ 620 w 621"/>
                  <a:gd name="T19" fmla="*/ 34 h 483"/>
                  <a:gd name="T20" fmla="*/ 620 w 621"/>
                  <a:gd name="T21" fmla="*/ 258 h 483"/>
                  <a:gd name="T22" fmla="*/ 362 w 621"/>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483">
                    <a:moveTo>
                      <a:pt x="362" y="482"/>
                    </a:moveTo>
                    <a:lnTo>
                      <a:pt x="362" y="482"/>
                    </a:lnTo>
                    <a:cubicBezTo>
                      <a:pt x="34" y="482"/>
                      <a:pt x="34" y="482"/>
                      <a:pt x="34" y="482"/>
                    </a:cubicBezTo>
                    <a:cubicBezTo>
                      <a:pt x="17" y="482"/>
                      <a:pt x="0" y="465"/>
                      <a:pt x="0" y="448"/>
                    </a:cubicBezTo>
                    <a:cubicBezTo>
                      <a:pt x="0" y="431"/>
                      <a:pt x="17" y="413"/>
                      <a:pt x="34" y="413"/>
                    </a:cubicBezTo>
                    <a:cubicBezTo>
                      <a:pt x="362" y="413"/>
                      <a:pt x="362" y="413"/>
                      <a:pt x="362" y="413"/>
                    </a:cubicBezTo>
                    <a:cubicBezTo>
                      <a:pt x="465" y="413"/>
                      <a:pt x="551" y="345"/>
                      <a:pt x="551" y="258"/>
                    </a:cubicBezTo>
                    <a:cubicBezTo>
                      <a:pt x="551" y="34"/>
                      <a:pt x="551" y="34"/>
                      <a:pt x="551" y="34"/>
                    </a:cubicBezTo>
                    <a:cubicBezTo>
                      <a:pt x="551" y="17"/>
                      <a:pt x="568" y="0"/>
                      <a:pt x="586" y="0"/>
                    </a:cubicBezTo>
                    <a:cubicBezTo>
                      <a:pt x="603" y="0"/>
                      <a:pt x="620" y="17"/>
                      <a:pt x="620" y="34"/>
                    </a:cubicBezTo>
                    <a:cubicBezTo>
                      <a:pt x="620" y="258"/>
                      <a:pt x="620" y="258"/>
                      <a:pt x="620" y="258"/>
                    </a:cubicBezTo>
                    <a:cubicBezTo>
                      <a:pt x="620" y="379"/>
                      <a:pt x="499" y="482"/>
                      <a:pt x="362"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8" name="Freeform 125"/>
              <p:cNvSpPr>
                <a:spLocks noChangeArrowheads="1"/>
              </p:cNvSpPr>
              <p:nvPr/>
            </p:nvSpPr>
            <p:spPr bwMode="auto">
              <a:xfrm>
                <a:off x="6731270" y="3404889"/>
                <a:ext cx="162828" cy="144351"/>
              </a:xfrm>
              <a:custGeom>
                <a:avLst/>
                <a:gdLst>
                  <a:gd name="T0" fmla="*/ 586 w 621"/>
                  <a:gd name="T1" fmla="*/ 552 h 553"/>
                  <a:gd name="T2" fmla="*/ 586 w 621"/>
                  <a:gd name="T3" fmla="*/ 552 h 553"/>
                  <a:gd name="T4" fmla="*/ 551 w 621"/>
                  <a:gd name="T5" fmla="*/ 517 h 553"/>
                  <a:gd name="T6" fmla="*/ 551 w 621"/>
                  <a:gd name="T7" fmla="*/ 259 h 553"/>
                  <a:gd name="T8" fmla="*/ 362 w 621"/>
                  <a:gd name="T9" fmla="*/ 69 h 553"/>
                  <a:gd name="T10" fmla="*/ 34 w 621"/>
                  <a:gd name="T11" fmla="*/ 69 h 553"/>
                  <a:gd name="T12" fmla="*/ 0 w 621"/>
                  <a:gd name="T13" fmla="*/ 34 h 553"/>
                  <a:gd name="T14" fmla="*/ 34 w 621"/>
                  <a:gd name="T15" fmla="*/ 0 h 553"/>
                  <a:gd name="T16" fmla="*/ 362 w 621"/>
                  <a:gd name="T17" fmla="*/ 0 h 553"/>
                  <a:gd name="T18" fmla="*/ 620 w 621"/>
                  <a:gd name="T19" fmla="*/ 259 h 553"/>
                  <a:gd name="T20" fmla="*/ 620 w 621"/>
                  <a:gd name="T21" fmla="*/ 517 h 553"/>
                  <a:gd name="T22" fmla="*/ 586 w 621"/>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1" h="553">
                    <a:moveTo>
                      <a:pt x="586" y="552"/>
                    </a:moveTo>
                    <a:lnTo>
                      <a:pt x="586" y="552"/>
                    </a:lnTo>
                    <a:cubicBezTo>
                      <a:pt x="568" y="552"/>
                      <a:pt x="551" y="535"/>
                      <a:pt x="551" y="517"/>
                    </a:cubicBezTo>
                    <a:cubicBezTo>
                      <a:pt x="551" y="259"/>
                      <a:pt x="551" y="259"/>
                      <a:pt x="551" y="259"/>
                    </a:cubicBezTo>
                    <a:cubicBezTo>
                      <a:pt x="551" y="172"/>
                      <a:pt x="465" y="69"/>
                      <a:pt x="362" y="69"/>
                    </a:cubicBezTo>
                    <a:cubicBezTo>
                      <a:pt x="34" y="69"/>
                      <a:pt x="34" y="69"/>
                      <a:pt x="34" y="69"/>
                    </a:cubicBezTo>
                    <a:cubicBezTo>
                      <a:pt x="17" y="69"/>
                      <a:pt x="0" y="52"/>
                      <a:pt x="0" y="34"/>
                    </a:cubicBezTo>
                    <a:cubicBezTo>
                      <a:pt x="0" y="17"/>
                      <a:pt x="17" y="0"/>
                      <a:pt x="34" y="0"/>
                    </a:cubicBezTo>
                    <a:cubicBezTo>
                      <a:pt x="362" y="0"/>
                      <a:pt x="362" y="0"/>
                      <a:pt x="362" y="0"/>
                    </a:cubicBezTo>
                    <a:cubicBezTo>
                      <a:pt x="499" y="0"/>
                      <a:pt x="620" y="121"/>
                      <a:pt x="620" y="259"/>
                    </a:cubicBezTo>
                    <a:cubicBezTo>
                      <a:pt x="620" y="517"/>
                      <a:pt x="620" y="517"/>
                      <a:pt x="620" y="517"/>
                    </a:cubicBezTo>
                    <a:cubicBezTo>
                      <a:pt x="620" y="535"/>
                      <a:pt x="603" y="552"/>
                      <a:pt x="586"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126"/>
              <p:cNvSpPr>
                <a:spLocks noChangeArrowheads="1"/>
              </p:cNvSpPr>
              <p:nvPr/>
            </p:nvSpPr>
            <p:spPr bwMode="auto">
              <a:xfrm>
                <a:off x="6514166" y="3404889"/>
                <a:ext cx="144351" cy="144351"/>
              </a:xfrm>
              <a:custGeom>
                <a:avLst/>
                <a:gdLst>
                  <a:gd name="T0" fmla="*/ 35 w 553"/>
                  <a:gd name="T1" fmla="*/ 552 h 553"/>
                  <a:gd name="T2" fmla="*/ 35 w 553"/>
                  <a:gd name="T3" fmla="*/ 552 h 553"/>
                  <a:gd name="T4" fmla="*/ 0 w 553"/>
                  <a:gd name="T5" fmla="*/ 517 h 553"/>
                  <a:gd name="T6" fmla="*/ 0 w 553"/>
                  <a:gd name="T7" fmla="*/ 259 h 553"/>
                  <a:gd name="T8" fmla="*/ 242 w 553"/>
                  <a:gd name="T9" fmla="*/ 0 h 553"/>
                  <a:gd name="T10" fmla="*/ 518 w 553"/>
                  <a:gd name="T11" fmla="*/ 0 h 553"/>
                  <a:gd name="T12" fmla="*/ 552 w 553"/>
                  <a:gd name="T13" fmla="*/ 34 h 553"/>
                  <a:gd name="T14" fmla="*/ 518 w 553"/>
                  <a:gd name="T15" fmla="*/ 69 h 553"/>
                  <a:gd name="T16" fmla="*/ 242 w 553"/>
                  <a:gd name="T17" fmla="*/ 69 h 553"/>
                  <a:gd name="T18" fmla="*/ 69 w 553"/>
                  <a:gd name="T19" fmla="*/ 259 h 553"/>
                  <a:gd name="T20" fmla="*/ 69 w 553"/>
                  <a:gd name="T21" fmla="*/ 517 h 553"/>
                  <a:gd name="T22" fmla="*/ 35 w 553"/>
                  <a:gd name="T23" fmla="*/ 552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3" h="553">
                    <a:moveTo>
                      <a:pt x="35" y="552"/>
                    </a:moveTo>
                    <a:lnTo>
                      <a:pt x="35" y="552"/>
                    </a:lnTo>
                    <a:cubicBezTo>
                      <a:pt x="17" y="552"/>
                      <a:pt x="0" y="535"/>
                      <a:pt x="0" y="517"/>
                    </a:cubicBezTo>
                    <a:cubicBezTo>
                      <a:pt x="0" y="259"/>
                      <a:pt x="0" y="259"/>
                      <a:pt x="0" y="259"/>
                    </a:cubicBezTo>
                    <a:cubicBezTo>
                      <a:pt x="0" y="121"/>
                      <a:pt x="104" y="0"/>
                      <a:pt x="242" y="0"/>
                    </a:cubicBezTo>
                    <a:cubicBezTo>
                      <a:pt x="518" y="0"/>
                      <a:pt x="518" y="0"/>
                      <a:pt x="518" y="0"/>
                    </a:cubicBezTo>
                    <a:cubicBezTo>
                      <a:pt x="535" y="0"/>
                      <a:pt x="552" y="17"/>
                      <a:pt x="552" y="34"/>
                    </a:cubicBezTo>
                    <a:cubicBezTo>
                      <a:pt x="552" y="52"/>
                      <a:pt x="535" y="69"/>
                      <a:pt x="518" y="69"/>
                    </a:cubicBezTo>
                    <a:cubicBezTo>
                      <a:pt x="242" y="69"/>
                      <a:pt x="242" y="69"/>
                      <a:pt x="242" y="69"/>
                    </a:cubicBezTo>
                    <a:cubicBezTo>
                      <a:pt x="138" y="69"/>
                      <a:pt x="69" y="155"/>
                      <a:pt x="69" y="259"/>
                    </a:cubicBezTo>
                    <a:cubicBezTo>
                      <a:pt x="69" y="517"/>
                      <a:pt x="69" y="517"/>
                      <a:pt x="69" y="517"/>
                    </a:cubicBezTo>
                    <a:cubicBezTo>
                      <a:pt x="69" y="535"/>
                      <a:pt x="52" y="552"/>
                      <a:pt x="35" y="5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0" name="Freeform 127"/>
              <p:cNvSpPr>
                <a:spLocks noChangeArrowheads="1"/>
              </p:cNvSpPr>
              <p:nvPr/>
            </p:nvSpPr>
            <p:spPr bwMode="auto">
              <a:xfrm>
                <a:off x="6514166" y="3657792"/>
                <a:ext cx="140887" cy="127029"/>
              </a:xfrm>
              <a:custGeom>
                <a:avLst/>
                <a:gdLst>
                  <a:gd name="T0" fmla="*/ 500 w 536"/>
                  <a:gd name="T1" fmla="*/ 482 h 483"/>
                  <a:gd name="T2" fmla="*/ 500 w 536"/>
                  <a:gd name="T3" fmla="*/ 482 h 483"/>
                  <a:gd name="T4" fmla="*/ 242 w 536"/>
                  <a:gd name="T5" fmla="*/ 482 h 483"/>
                  <a:gd name="T6" fmla="*/ 0 w 536"/>
                  <a:gd name="T7" fmla="*/ 258 h 483"/>
                  <a:gd name="T8" fmla="*/ 0 w 536"/>
                  <a:gd name="T9" fmla="*/ 34 h 483"/>
                  <a:gd name="T10" fmla="*/ 35 w 536"/>
                  <a:gd name="T11" fmla="*/ 0 h 483"/>
                  <a:gd name="T12" fmla="*/ 69 w 536"/>
                  <a:gd name="T13" fmla="*/ 34 h 483"/>
                  <a:gd name="T14" fmla="*/ 69 w 536"/>
                  <a:gd name="T15" fmla="*/ 258 h 483"/>
                  <a:gd name="T16" fmla="*/ 242 w 536"/>
                  <a:gd name="T17" fmla="*/ 413 h 483"/>
                  <a:gd name="T18" fmla="*/ 500 w 536"/>
                  <a:gd name="T19" fmla="*/ 413 h 483"/>
                  <a:gd name="T20" fmla="*/ 535 w 536"/>
                  <a:gd name="T21" fmla="*/ 448 h 483"/>
                  <a:gd name="T22" fmla="*/ 500 w 536"/>
                  <a:gd name="T23" fmla="*/ 48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483">
                    <a:moveTo>
                      <a:pt x="500" y="482"/>
                    </a:moveTo>
                    <a:lnTo>
                      <a:pt x="500" y="482"/>
                    </a:lnTo>
                    <a:cubicBezTo>
                      <a:pt x="242" y="482"/>
                      <a:pt x="242" y="482"/>
                      <a:pt x="242" y="482"/>
                    </a:cubicBezTo>
                    <a:cubicBezTo>
                      <a:pt x="86" y="482"/>
                      <a:pt x="0" y="379"/>
                      <a:pt x="0" y="258"/>
                    </a:cubicBezTo>
                    <a:cubicBezTo>
                      <a:pt x="0" y="34"/>
                      <a:pt x="0" y="34"/>
                      <a:pt x="0" y="34"/>
                    </a:cubicBezTo>
                    <a:cubicBezTo>
                      <a:pt x="0" y="17"/>
                      <a:pt x="17" y="0"/>
                      <a:pt x="35" y="0"/>
                    </a:cubicBezTo>
                    <a:cubicBezTo>
                      <a:pt x="52" y="0"/>
                      <a:pt x="69" y="17"/>
                      <a:pt x="69" y="34"/>
                    </a:cubicBezTo>
                    <a:cubicBezTo>
                      <a:pt x="69" y="258"/>
                      <a:pt x="69" y="258"/>
                      <a:pt x="69" y="258"/>
                    </a:cubicBezTo>
                    <a:cubicBezTo>
                      <a:pt x="69" y="362"/>
                      <a:pt x="155" y="413"/>
                      <a:pt x="242" y="413"/>
                    </a:cubicBezTo>
                    <a:cubicBezTo>
                      <a:pt x="500" y="413"/>
                      <a:pt x="500" y="413"/>
                      <a:pt x="500" y="413"/>
                    </a:cubicBezTo>
                    <a:cubicBezTo>
                      <a:pt x="518" y="413"/>
                      <a:pt x="535" y="431"/>
                      <a:pt x="535" y="448"/>
                    </a:cubicBezTo>
                    <a:cubicBezTo>
                      <a:pt x="535" y="465"/>
                      <a:pt x="518" y="482"/>
                      <a:pt x="500" y="48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1" name="Freeform 128"/>
              <p:cNvSpPr>
                <a:spLocks noChangeArrowheads="1"/>
              </p:cNvSpPr>
              <p:nvPr/>
            </p:nvSpPr>
            <p:spPr bwMode="auto">
              <a:xfrm>
                <a:off x="6622718" y="3576955"/>
                <a:ext cx="158209" cy="18477"/>
              </a:xfrm>
              <a:custGeom>
                <a:avLst/>
                <a:gdLst>
                  <a:gd name="T0" fmla="*/ 569 w 604"/>
                  <a:gd name="T1" fmla="*/ 69 h 70"/>
                  <a:gd name="T2" fmla="*/ 569 w 604"/>
                  <a:gd name="T3" fmla="*/ 69 h 70"/>
                  <a:gd name="T4" fmla="*/ 35 w 604"/>
                  <a:gd name="T5" fmla="*/ 69 h 70"/>
                  <a:gd name="T6" fmla="*/ 0 w 604"/>
                  <a:gd name="T7" fmla="*/ 35 h 70"/>
                  <a:gd name="T8" fmla="*/ 35 w 604"/>
                  <a:gd name="T9" fmla="*/ 0 h 70"/>
                  <a:gd name="T10" fmla="*/ 569 w 604"/>
                  <a:gd name="T11" fmla="*/ 0 h 70"/>
                  <a:gd name="T12" fmla="*/ 603 w 604"/>
                  <a:gd name="T13" fmla="*/ 35 h 70"/>
                  <a:gd name="T14" fmla="*/ 569 w 604"/>
                  <a:gd name="T15" fmla="*/ 69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4" h="70">
                    <a:moveTo>
                      <a:pt x="569" y="69"/>
                    </a:moveTo>
                    <a:lnTo>
                      <a:pt x="569" y="69"/>
                    </a:lnTo>
                    <a:cubicBezTo>
                      <a:pt x="35" y="69"/>
                      <a:pt x="35" y="69"/>
                      <a:pt x="35" y="69"/>
                    </a:cubicBezTo>
                    <a:cubicBezTo>
                      <a:pt x="17" y="69"/>
                      <a:pt x="0" y="52"/>
                      <a:pt x="0" y="35"/>
                    </a:cubicBezTo>
                    <a:cubicBezTo>
                      <a:pt x="0" y="18"/>
                      <a:pt x="17" y="0"/>
                      <a:pt x="35" y="0"/>
                    </a:cubicBezTo>
                    <a:cubicBezTo>
                      <a:pt x="569" y="0"/>
                      <a:pt x="569" y="0"/>
                      <a:pt x="569" y="0"/>
                    </a:cubicBezTo>
                    <a:cubicBezTo>
                      <a:pt x="586" y="0"/>
                      <a:pt x="603" y="18"/>
                      <a:pt x="603" y="35"/>
                    </a:cubicBezTo>
                    <a:cubicBezTo>
                      <a:pt x="603" y="52"/>
                      <a:pt x="586" y="69"/>
                      <a:pt x="569" y="6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2" name="Freeform 129"/>
              <p:cNvSpPr>
                <a:spLocks noChangeArrowheads="1"/>
              </p:cNvSpPr>
              <p:nvPr/>
            </p:nvSpPr>
            <p:spPr bwMode="auto">
              <a:xfrm>
                <a:off x="6695471" y="3508822"/>
                <a:ext cx="18477" cy="158208"/>
              </a:xfrm>
              <a:custGeom>
                <a:avLst/>
                <a:gdLst>
                  <a:gd name="T0" fmla="*/ 34 w 70"/>
                  <a:gd name="T1" fmla="*/ 603 h 604"/>
                  <a:gd name="T2" fmla="*/ 34 w 70"/>
                  <a:gd name="T3" fmla="*/ 603 h 604"/>
                  <a:gd name="T4" fmla="*/ 0 w 70"/>
                  <a:gd name="T5" fmla="*/ 569 h 604"/>
                  <a:gd name="T6" fmla="*/ 0 w 70"/>
                  <a:gd name="T7" fmla="*/ 34 h 604"/>
                  <a:gd name="T8" fmla="*/ 34 w 70"/>
                  <a:gd name="T9" fmla="*/ 0 h 604"/>
                  <a:gd name="T10" fmla="*/ 69 w 70"/>
                  <a:gd name="T11" fmla="*/ 34 h 604"/>
                  <a:gd name="T12" fmla="*/ 69 w 70"/>
                  <a:gd name="T13" fmla="*/ 569 h 604"/>
                  <a:gd name="T14" fmla="*/ 34 w 70"/>
                  <a:gd name="T15" fmla="*/ 603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4">
                    <a:moveTo>
                      <a:pt x="34" y="603"/>
                    </a:moveTo>
                    <a:lnTo>
                      <a:pt x="34" y="603"/>
                    </a:lnTo>
                    <a:cubicBezTo>
                      <a:pt x="17" y="603"/>
                      <a:pt x="0" y="586"/>
                      <a:pt x="0" y="569"/>
                    </a:cubicBezTo>
                    <a:cubicBezTo>
                      <a:pt x="0" y="34"/>
                      <a:pt x="0" y="34"/>
                      <a:pt x="0" y="34"/>
                    </a:cubicBezTo>
                    <a:cubicBezTo>
                      <a:pt x="0" y="17"/>
                      <a:pt x="17" y="0"/>
                      <a:pt x="34" y="0"/>
                    </a:cubicBezTo>
                    <a:cubicBezTo>
                      <a:pt x="52" y="0"/>
                      <a:pt x="69" y="17"/>
                      <a:pt x="69" y="34"/>
                    </a:cubicBezTo>
                    <a:cubicBezTo>
                      <a:pt x="69" y="569"/>
                      <a:pt x="69" y="569"/>
                      <a:pt x="69" y="569"/>
                    </a:cubicBezTo>
                    <a:cubicBezTo>
                      <a:pt x="69" y="586"/>
                      <a:pt x="52" y="603"/>
                      <a:pt x="34" y="6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grpSp>
        <p:nvGrpSpPr>
          <p:cNvPr id="2" name="Группа 1"/>
          <p:cNvGrpSpPr/>
          <p:nvPr/>
        </p:nvGrpSpPr>
        <p:grpSpPr>
          <a:xfrm>
            <a:off x="6384032" y="548681"/>
            <a:ext cx="5274707" cy="1723400"/>
            <a:chOff x="4788024" y="411510"/>
            <a:chExt cx="3956030" cy="1292550"/>
          </a:xfrm>
        </p:grpSpPr>
        <p:sp>
          <p:nvSpPr>
            <p:cNvPr id="13" name="TextBox 12"/>
            <p:cNvSpPr txBox="1"/>
            <p:nvPr/>
          </p:nvSpPr>
          <p:spPr>
            <a:xfrm>
              <a:off x="4788024" y="818577"/>
              <a:ext cx="3956030" cy="885483"/>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Innerhalb Anwendungen die in einem Docker Container laufen ist es möglich eigene Logger laufen zu lassen. Ein nennenswertes Beispiel hierfür ist log4j da es eines der am meisten verwendeten Bestandteile von Java Anwendungen ist.</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Dabei sei gesagt das Log-Dateien innerhalb der </a:t>
              </a:r>
              <a:r>
                <a:rPr lang="de-DE" sz="800" kern="1200" dirty="0" err="1">
                  <a:solidFill>
                    <a:srgbClr val="FFFFFF">
                      <a:lumMod val="50000"/>
                    </a:srgbClr>
                  </a:solidFill>
                  <a:latin typeface="Open Sans" charset="0"/>
                  <a:ea typeface="Open Sans" charset="0"/>
                  <a:cs typeface="Open Sans" charset="0"/>
                </a:rPr>
                <a:t>Volumes</a:t>
              </a:r>
              <a:r>
                <a:rPr lang="de-DE" sz="800" kern="1200" dirty="0">
                  <a:solidFill>
                    <a:srgbClr val="FFFFFF">
                      <a:lumMod val="50000"/>
                    </a:srgbClr>
                  </a:solidFill>
                  <a:latin typeface="Open Sans" charset="0"/>
                  <a:ea typeface="Open Sans" charset="0"/>
                  <a:cs typeface="Open Sans" charset="0"/>
                </a:rPr>
                <a:t> abgelegt werden. Dies bedeutet das nur innerhalb des Containers auf diese Zugegriffen werden kann.</a:t>
              </a:r>
            </a:p>
          </p:txBody>
        </p:sp>
        <p:sp>
          <p:nvSpPr>
            <p:cNvPr id="14" name="TextBox 13"/>
            <p:cNvSpPr txBox="1"/>
            <p:nvPr/>
          </p:nvSpPr>
          <p:spPr>
            <a:xfrm>
              <a:off x="4788024" y="411510"/>
              <a:ext cx="1641315" cy="346249"/>
            </a:xfrm>
            <a:prstGeom prst="rect">
              <a:avLst/>
            </a:prstGeom>
            <a:noFill/>
          </p:spPr>
          <p:txBody>
            <a:bodyPr wrap="none" rtlCol="0">
              <a:spAutoFit/>
            </a:bodyPr>
            <a:lstStyle/>
            <a:p>
              <a:pPr defTabSz="914377">
                <a:buClrTx/>
              </a:pPr>
              <a:r>
                <a:rPr lang="de-DE" sz="2400" kern="1200" dirty="0" err="1">
                  <a:solidFill>
                    <a:srgbClr val="383838"/>
                  </a:solidFill>
                  <a:latin typeface="Bebas Neue" charset="0"/>
                  <a:ea typeface="Bebas Neue" charset="0"/>
                  <a:cs typeface="Bebas Neue" charset="0"/>
                </a:rPr>
                <a:t>Anwendungs</a:t>
              </a:r>
              <a:r>
                <a:rPr lang="de-DE" sz="2400" kern="1200" dirty="0">
                  <a:solidFill>
                    <a:srgbClr val="383838"/>
                  </a:solidFill>
                  <a:latin typeface="Bebas Neue" charset="0"/>
                  <a:ea typeface="Bebas Neue" charset="0"/>
                  <a:cs typeface="Bebas Neue" charset="0"/>
                </a:rPr>
                <a:t> Intern</a:t>
              </a:r>
            </a:p>
          </p:txBody>
        </p:sp>
      </p:grpSp>
      <p:grpSp>
        <p:nvGrpSpPr>
          <p:cNvPr id="20" name="Группа 19"/>
          <p:cNvGrpSpPr/>
          <p:nvPr/>
        </p:nvGrpSpPr>
        <p:grpSpPr>
          <a:xfrm>
            <a:off x="431371" y="4005066"/>
            <a:ext cx="5274707" cy="1908067"/>
            <a:chOff x="323528" y="3003798"/>
            <a:chExt cx="3956030" cy="1431050"/>
          </a:xfrm>
        </p:grpSpPr>
        <p:sp>
          <p:nvSpPr>
            <p:cNvPr id="15" name="TextBox 14"/>
            <p:cNvSpPr txBox="1"/>
            <p:nvPr/>
          </p:nvSpPr>
          <p:spPr>
            <a:xfrm>
              <a:off x="323528" y="3410865"/>
              <a:ext cx="3956030" cy="1023983"/>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Jeder Docker Container greift auf das Image </a:t>
              </a:r>
              <a:r>
                <a:rPr lang="de-DE" sz="800" kern="1200" dirty="0" err="1">
                  <a:solidFill>
                    <a:srgbClr val="FFFFFF">
                      <a:lumMod val="50000"/>
                    </a:srgbClr>
                  </a:solidFill>
                  <a:latin typeface="Open Sans" charset="0"/>
                  <a:ea typeface="Open Sans" charset="0"/>
                  <a:cs typeface="Open Sans" charset="0"/>
                </a:rPr>
                <a:t>logging</a:t>
              </a:r>
              <a:r>
                <a:rPr lang="de-DE" sz="800" kern="1200" dirty="0">
                  <a:solidFill>
                    <a:srgbClr val="FFFFFF">
                      <a:lumMod val="50000"/>
                    </a:srgbClr>
                  </a:solidFill>
                  <a:latin typeface="Open Sans" charset="0"/>
                  <a:ea typeface="Open Sans" charset="0"/>
                  <a:cs typeface="Open Sans" charset="0"/>
                </a:rPr>
                <a:t> zu. Jedes Image ist standardmäßig so gebaut das die Log-Dateien innerhalb der Anwendungen an einem bestimmten Pfad im Container gelegt werden. Diese Dateien, bzw. der gesamte Konsolen Output wird von Docker gelesen und an den Benutzer zurück gegeben.</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In den meisten Fällen ist diese Form des </a:t>
              </a:r>
              <a:r>
                <a:rPr lang="de-DE" sz="800" kern="1200" dirty="0" err="1">
                  <a:solidFill>
                    <a:srgbClr val="FFFFFF">
                      <a:lumMod val="50000"/>
                    </a:srgbClr>
                  </a:solidFill>
                  <a:latin typeface="Open Sans" charset="0"/>
                  <a:ea typeface="Open Sans" charset="0"/>
                  <a:cs typeface="Open Sans" charset="0"/>
                </a:rPr>
                <a:t>loggings</a:t>
              </a:r>
              <a:r>
                <a:rPr lang="de-DE" sz="800" kern="1200" dirty="0">
                  <a:solidFill>
                    <a:srgbClr val="FFFFFF">
                      <a:lumMod val="50000"/>
                    </a:srgbClr>
                  </a:solidFill>
                  <a:latin typeface="Open Sans" charset="0"/>
                  <a:ea typeface="Open Sans" charset="0"/>
                  <a:cs typeface="Open Sans" charset="0"/>
                </a:rPr>
                <a:t> mehr als ausreichend, nur bei größeren Anwendungen kann es von Nöten sein Logs außerhalb des Containers zu speichern bzw. offen zu legen.</a:t>
              </a:r>
            </a:p>
          </p:txBody>
        </p:sp>
        <p:sp>
          <p:nvSpPr>
            <p:cNvPr id="16" name="TextBox 15"/>
            <p:cNvSpPr txBox="1"/>
            <p:nvPr/>
          </p:nvSpPr>
          <p:spPr>
            <a:xfrm>
              <a:off x="323528" y="3003798"/>
              <a:ext cx="1499449" cy="346249"/>
            </a:xfrm>
            <a:prstGeom prst="rect">
              <a:avLst/>
            </a:prstGeom>
            <a:noFill/>
          </p:spPr>
          <p:txBody>
            <a:bodyPr wrap="none" rtlCol="0">
              <a:spAutoFit/>
            </a:bodyPr>
            <a:lstStyle/>
            <a:p>
              <a:pPr defTabSz="914377">
                <a:buClrTx/>
              </a:pPr>
              <a:r>
                <a:rPr lang="en-US" sz="2400" kern="1200" dirty="0">
                  <a:solidFill>
                    <a:srgbClr val="383838"/>
                  </a:solidFill>
                  <a:latin typeface="Bebas Neue" charset="0"/>
                  <a:ea typeface="Bebas Neue" charset="0"/>
                  <a:cs typeface="Bebas Neue" charset="0"/>
                </a:rPr>
                <a:t>Docker Container</a:t>
              </a:r>
              <a:endParaRPr lang="ru-RU" sz="2400" kern="1200" dirty="0">
                <a:solidFill>
                  <a:srgbClr val="383838"/>
                </a:solidFill>
                <a:latin typeface="Bebas Neue" charset="0"/>
                <a:ea typeface="Bebas Neue" charset="0"/>
                <a:cs typeface="Bebas Neue" charset="0"/>
              </a:endParaRPr>
            </a:p>
          </p:txBody>
        </p:sp>
      </p:gr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9" name="TextBox 18"/>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39</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066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anim calcmode="lin" valueType="num">
                                      <p:cBhvr>
                                        <p:cTn id="18" dur="2000" fill="hold"/>
                                        <p:tgtEl>
                                          <p:spTgt spid="21"/>
                                        </p:tgtEl>
                                        <p:attrNameLst>
                                          <p:attrName>style.rotation</p:attrName>
                                        </p:attrNameLst>
                                      </p:cBhvr>
                                      <p:tavLst>
                                        <p:tav tm="0">
                                          <p:val>
                                            <p:fltVal val="720"/>
                                          </p:val>
                                        </p:tav>
                                        <p:tav tm="100000">
                                          <p:val>
                                            <p:fltVal val="0"/>
                                          </p:val>
                                        </p:tav>
                                      </p:tavLst>
                                    </p:anim>
                                    <p:anim calcmode="lin" valueType="num">
                                      <p:cBhvr>
                                        <p:cTn id="19" dur="2000" fill="hold"/>
                                        <p:tgtEl>
                                          <p:spTgt spid="21"/>
                                        </p:tgtEl>
                                        <p:attrNameLst>
                                          <p:attrName>ppt_h</p:attrName>
                                        </p:attrNameLst>
                                      </p:cBhvr>
                                      <p:tavLst>
                                        <p:tav tm="0">
                                          <p:val>
                                            <p:fltVal val="0"/>
                                          </p:val>
                                        </p:tav>
                                        <p:tav tm="100000">
                                          <p:val>
                                            <p:strVal val="#ppt_h"/>
                                          </p:val>
                                        </p:tav>
                                      </p:tavLst>
                                    </p:anim>
                                    <p:anim calcmode="lin" valueType="num">
                                      <p:cBhvr>
                                        <p:cTn id="20" dur="2000" fill="hold"/>
                                        <p:tgtEl>
                                          <p:spTgt spid="21"/>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
          <p:cNvSpPr>
            <a:spLocks noGrp="1"/>
          </p:cNvSpPr>
          <p:nvPr>
            <p:ph type="pic" idx="2"/>
          </p:nvPr>
        </p:nvSpPr>
        <p:spPr>
          <a:xfrm>
            <a:off x="0" y="0"/>
            <a:ext cx="4704522" cy="6858000"/>
          </a:xfrm>
          <a:prstGeom prst="rect">
            <a:avLst/>
          </a:prstGeom>
          <a:solidFill>
            <a:srgbClr val="F6B73A"/>
          </a:solidFill>
          <a:ln>
            <a:noFill/>
          </a:ln>
        </p:spPr>
      </p:sp>
      <p:grpSp>
        <p:nvGrpSpPr>
          <p:cNvPr id="343" name="Google Shape;343;p5"/>
          <p:cNvGrpSpPr/>
          <p:nvPr/>
        </p:nvGrpSpPr>
        <p:grpSpPr>
          <a:xfrm>
            <a:off x="7097150" y="1630617"/>
            <a:ext cx="4718744" cy="1085183"/>
            <a:chOff x="5322863" y="1222961"/>
            <a:chExt cx="3539058" cy="813886"/>
          </a:xfrm>
        </p:grpSpPr>
        <p:sp>
          <p:nvSpPr>
            <p:cNvPr id="345" name="Google Shape;345;p5"/>
            <p:cNvSpPr txBox="1"/>
            <p:nvPr/>
          </p:nvSpPr>
          <p:spPr>
            <a:xfrm>
              <a:off x="5322863" y="1222961"/>
              <a:ext cx="1854114" cy="253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Netzwerke und Docker</a:t>
              </a:r>
            </a:p>
          </p:txBody>
        </p:sp>
        <p:sp>
          <p:nvSpPr>
            <p:cNvPr id="346" name="Google Shape;346;p5"/>
            <p:cNvSpPr txBox="1"/>
            <p:nvPr/>
          </p:nvSpPr>
          <p:spPr>
            <a:xfrm>
              <a:off x="5333529" y="1517216"/>
              <a:ext cx="3528392" cy="519631"/>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Was sind Netzwerke </a:t>
              </a: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Netzwerke in Docker</a:t>
              </a:r>
            </a:p>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Network Management</a:t>
              </a:r>
            </a:p>
          </p:txBody>
        </p:sp>
      </p:grpSp>
      <p:grpSp>
        <p:nvGrpSpPr>
          <p:cNvPr id="347" name="Google Shape;347;p5"/>
          <p:cNvGrpSpPr/>
          <p:nvPr/>
        </p:nvGrpSpPr>
        <p:grpSpPr>
          <a:xfrm>
            <a:off x="7137896" y="3108051"/>
            <a:ext cx="4718742" cy="684816"/>
            <a:chOff x="5353423" y="2331037"/>
            <a:chExt cx="3539057" cy="513612"/>
          </a:xfrm>
        </p:grpSpPr>
        <p:sp>
          <p:nvSpPr>
            <p:cNvPr id="353" name="Google Shape;353;p5"/>
            <p:cNvSpPr txBox="1"/>
            <p:nvPr/>
          </p:nvSpPr>
          <p:spPr>
            <a:xfrm>
              <a:off x="5353423" y="2331037"/>
              <a:ext cx="2183519" cy="253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Multi-Host Networking mit Docker</a:t>
              </a:r>
            </a:p>
          </p:txBody>
        </p:sp>
        <p:sp>
          <p:nvSpPr>
            <p:cNvPr id="354" name="Google Shape;354;p5"/>
            <p:cNvSpPr txBox="1"/>
            <p:nvPr/>
          </p:nvSpPr>
          <p:spPr>
            <a:xfrm>
              <a:off x="5364088" y="2625292"/>
              <a:ext cx="3528392" cy="219357"/>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Grundlagen Multi-Host</a:t>
              </a:r>
            </a:p>
          </p:txBody>
        </p:sp>
      </p:grpSp>
      <p:grpSp>
        <p:nvGrpSpPr>
          <p:cNvPr id="355" name="Google Shape;355;p5"/>
          <p:cNvGrpSpPr/>
          <p:nvPr/>
        </p:nvGrpSpPr>
        <p:grpSpPr>
          <a:xfrm>
            <a:off x="7111370" y="4515885"/>
            <a:ext cx="4718742" cy="1085181"/>
            <a:chOff x="5333528" y="3386918"/>
            <a:chExt cx="3539057" cy="813887"/>
          </a:xfrm>
        </p:grpSpPr>
        <p:sp>
          <p:nvSpPr>
            <p:cNvPr id="361" name="Google Shape;361;p5"/>
            <p:cNvSpPr txBox="1"/>
            <p:nvPr/>
          </p:nvSpPr>
          <p:spPr>
            <a:xfrm>
              <a:off x="5333528" y="3386918"/>
              <a:ext cx="3155954" cy="253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de-DE" sz="1600" b="0" i="0" u="none" strike="noStrike" cap="none" dirty="0">
                  <a:solidFill>
                    <a:srgbClr val="383838"/>
                  </a:solidFill>
                  <a:latin typeface="Bebas Neue"/>
                  <a:ea typeface="Bebas Neue"/>
                  <a:cs typeface="Bebas Neue"/>
                  <a:sym typeface="Bebas Neue"/>
                </a:rPr>
                <a:t>Docker Host mit der Docker Maschine erstellen</a:t>
              </a:r>
            </a:p>
          </p:txBody>
        </p:sp>
        <p:sp>
          <p:nvSpPr>
            <p:cNvPr id="362" name="Google Shape;362;p5"/>
            <p:cNvSpPr txBox="1"/>
            <p:nvPr/>
          </p:nvSpPr>
          <p:spPr>
            <a:xfrm>
              <a:off x="5344193" y="3681173"/>
              <a:ext cx="3528392" cy="519632"/>
            </a:xfrm>
            <a:prstGeom prst="rect">
              <a:avLst/>
            </a:prstGeom>
            <a:noFill/>
            <a:ln>
              <a:noFill/>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Was sind Docker Hosts</a:t>
              </a:r>
            </a:p>
            <a:p>
              <a:pPr marL="171450" marR="0" lvl="0" indent="-171450" algn="l" rtl="0">
                <a:lnSpc>
                  <a:spcPct val="150000"/>
                </a:lnSpc>
                <a:spcBef>
                  <a:spcPts val="0"/>
                </a:spcBef>
                <a:spcAft>
                  <a:spcPts val="0"/>
                </a:spcAft>
                <a:buFont typeface="Arial" panose="020B0604020202020204" pitchFamily="34" charset="0"/>
                <a:buChar char="•"/>
              </a:pPr>
              <a:r>
                <a:rPr lang="de-DE" sz="867" b="0" i="0" u="none" strike="noStrike" cap="none" dirty="0">
                  <a:solidFill>
                    <a:srgbClr val="7F7F7F"/>
                  </a:solidFill>
                  <a:latin typeface="Open Sans"/>
                  <a:ea typeface="Open Sans"/>
                  <a:cs typeface="Open Sans"/>
                  <a:sym typeface="Open Sans"/>
                </a:rPr>
                <a:t>Was ist die Docker Maschine</a:t>
              </a:r>
            </a:p>
            <a:p>
              <a:pPr marL="171450" marR="0" lvl="0" indent="-171450" algn="l" rtl="0">
                <a:lnSpc>
                  <a:spcPct val="150000"/>
                </a:lnSpc>
                <a:spcBef>
                  <a:spcPts val="0"/>
                </a:spcBef>
                <a:spcAft>
                  <a:spcPts val="0"/>
                </a:spcAft>
                <a:buFont typeface="Arial" panose="020B0604020202020204" pitchFamily="34" charset="0"/>
                <a:buChar char="•"/>
              </a:pPr>
              <a:r>
                <a:rPr lang="de-DE" sz="867" dirty="0">
                  <a:solidFill>
                    <a:srgbClr val="7F7F7F"/>
                  </a:solidFill>
                  <a:latin typeface="Open Sans"/>
                  <a:ea typeface="Open Sans"/>
                  <a:cs typeface="Open Sans"/>
                  <a:sym typeface="Open Sans"/>
                </a:rPr>
                <a:t>Recherche &amp; Auskunft</a:t>
              </a:r>
            </a:p>
          </p:txBody>
        </p:sp>
      </p:grpSp>
      <p:grpSp>
        <p:nvGrpSpPr>
          <p:cNvPr id="366" name="Google Shape;366;p5"/>
          <p:cNvGrpSpPr/>
          <p:nvPr/>
        </p:nvGrpSpPr>
        <p:grpSpPr>
          <a:xfrm>
            <a:off x="11319310" y="359343"/>
            <a:ext cx="603183" cy="603183"/>
            <a:chOff x="8489482" y="269507"/>
            <a:chExt cx="452387" cy="452387"/>
          </a:xfrm>
        </p:grpSpPr>
        <p:sp>
          <p:nvSpPr>
            <p:cNvPr id="367" name="Google Shape;367;p5"/>
            <p:cNvSpPr/>
            <p:nvPr/>
          </p:nvSpPr>
          <p:spPr>
            <a:xfrm>
              <a:off x="8489482" y="269507"/>
              <a:ext cx="452387" cy="452387"/>
            </a:xfrm>
            <a:prstGeom prst="ellipse">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8" name="Google Shape;368;p5"/>
            <p:cNvSpPr txBox="1"/>
            <p:nvPr/>
          </p:nvSpPr>
          <p:spPr>
            <a:xfrm>
              <a:off x="8615768" y="362013"/>
              <a:ext cx="199815" cy="2539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0" i="0" u="none" strike="noStrike" cap="none" dirty="0">
                  <a:solidFill>
                    <a:srgbClr val="F6B73A"/>
                  </a:solidFill>
                  <a:latin typeface="Bebas Neue"/>
                  <a:ea typeface="Bebas Neue"/>
                  <a:cs typeface="Bebas Neue"/>
                  <a:sym typeface="Bebas Neue"/>
                </a:rPr>
                <a:t>4</a:t>
              </a:r>
              <a:endParaRPr sz="1600" b="0" i="0" u="none" strike="noStrike" cap="none" dirty="0">
                <a:solidFill>
                  <a:srgbClr val="F6B73A"/>
                </a:solidFill>
                <a:latin typeface="Bebas Neue"/>
                <a:ea typeface="Bebas Neue"/>
                <a:cs typeface="Bebas Neue"/>
                <a:sym typeface="Bebas Neue"/>
              </a:endParaRPr>
            </a:p>
          </p:txBody>
        </p:sp>
      </p:grpSp>
      <p:pic>
        <p:nvPicPr>
          <p:cNvPr id="32" name="Google Shape;419;p8">
            <a:extLst>
              <a:ext uri="{FF2B5EF4-FFF2-40B4-BE49-F238E27FC236}">
                <a16:creationId xmlns:a16="http://schemas.microsoft.com/office/drawing/2014/main" id="{B0A3F50B-5D71-E176-15C6-21DE3E8F1CB3}"/>
              </a:ext>
            </a:extLst>
          </p:cNvPr>
          <p:cNvPicPr preferRelativeResize="0"/>
          <p:nvPr/>
        </p:nvPicPr>
        <p:blipFill rotWithShape="1">
          <a:blip r:embed="rId3">
            <a:alphaModFix/>
          </a:blip>
          <a:srcRect/>
          <a:stretch/>
        </p:blipFill>
        <p:spPr>
          <a:xfrm>
            <a:off x="539790" y="617791"/>
            <a:ext cx="3466733" cy="593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7"/>
                                        </p:tgtEl>
                                        <p:attrNameLst>
                                          <p:attrName>style.visibility</p:attrName>
                                        </p:attrNameLst>
                                      </p:cBhvr>
                                      <p:to>
                                        <p:strVal val="visible"/>
                                      </p:to>
                                    </p:set>
                                    <p:animEffect transition="in" filter="fade">
                                      <p:cBhvr>
                                        <p:cTn id="11" dur="1000"/>
                                        <p:tgtEl>
                                          <p:spTgt spid="34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55"/>
                                        </p:tgtEl>
                                        <p:attrNameLst>
                                          <p:attrName>style.visibility</p:attrName>
                                        </p:attrNameLst>
                                      </p:cBhvr>
                                      <p:to>
                                        <p:strVal val="visible"/>
                                      </p:to>
                                    </p:set>
                                    <p:animEffect transition="in" filter="fade">
                                      <p:cBhvr>
                                        <p:cTn id="15" dur="1000"/>
                                        <p:tgtEl>
                                          <p:spTgt spid="355"/>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79"/>
            <a:ext cx="3449621" cy="745817"/>
            <a:chOff x="465411" y="3651870"/>
            <a:chExt cx="2587216" cy="559363"/>
          </a:xfrm>
        </p:grpSpPr>
        <p:sp>
          <p:nvSpPr>
            <p:cNvPr id="7" name="TextBox 6"/>
            <p:cNvSpPr txBox="1"/>
            <p:nvPr/>
          </p:nvSpPr>
          <p:spPr>
            <a:xfrm>
              <a:off x="467544" y="3651870"/>
              <a:ext cx="2585083" cy="377075"/>
            </a:xfrm>
            <a:prstGeom prst="rect">
              <a:avLst/>
            </a:prstGeom>
            <a:noFill/>
          </p:spPr>
          <p:txBody>
            <a:bodyPr wrap="none" rtlCol="0">
              <a:spAutoFit/>
            </a:bodyPr>
            <a:lstStyle/>
            <a:p>
              <a:pPr defTabSz="914377">
                <a:buClrTx/>
              </a:pPr>
              <a:r>
                <a:rPr lang="de-DE" sz="2667" kern="1200" dirty="0">
                  <a:solidFill>
                    <a:schemeClr val="bg1"/>
                  </a:solidFill>
                  <a:latin typeface="Bebas Neue" charset="0"/>
                  <a:ea typeface="Bebas Neue" charset="0"/>
                  <a:cs typeface="Bebas Neue" charset="0"/>
                </a:rPr>
                <a:t>Log-Management und Docker</a:t>
              </a:r>
            </a:p>
          </p:txBody>
        </p:sp>
        <p:sp>
          <p:nvSpPr>
            <p:cNvPr id="9" name="TextBox 8"/>
            <p:cNvSpPr txBox="1"/>
            <p:nvPr/>
          </p:nvSpPr>
          <p:spPr>
            <a:xfrm>
              <a:off x="465411" y="3971840"/>
              <a:ext cx="1646853" cy="239393"/>
            </a:xfrm>
            <a:prstGeom prst="rect">
              <a:avLst/>
            </a:prstGeom>
            <a:noFill/>
          </p:spPr>
          <p:txBody>
            <a:bodyPr wrap="square" rtlCol="0">
              <a:spAutoFit/>
            </a:bodyPr>
            <a:lstStyle/>
            <a:p>
              <a:pPr marR="0" lvl="0" algn="l" rtl="0">
                <a:lnSpc>
                  <a:spcPct val="150000"/>
                </a:lnSpc>
                <a:spcBef>
                  <a:spcPts val="0"/>
                </a:spcBef>
                <a:spcAft>
                  <a:spcPts val="0"/>
                </a:spcAft>
              </a:pPr>
              <a:r>
                <a:rPr lang="en-US" sz="1100" dirty="0">
                  <a:solidFill>
                    <a:schemeClr val="bg1"/>
                  </a:solidFill>
                  <a:latin typeface="Open Sans"/>
                  <a:ea typeface="Open Sans"/>
                  <a:cs typeface="Open Sans"/>
                  <a:sym typeface="Open Sans"/>
                </a:rPr>
                <a:t>Log Manager</a:t>
              </a:r>
            </a:p>
          </p:txBody>
        </p:sp>
      </p:grpSp>
      <p:pic>
        <p:nvPicPr>
          <p:cNvPr id="4" name="Bildplatzhalter 3">
            <a:extLst>
              <a:ext uri="{FF2B5EF4-FFF2-40B4-BE49-F238E27FC236}">
                <a16:creationId xmlns:a16="http://schemas.microsoft.com/office/drawing/2014/main" id="{3EE110BF-1845-0923-206F-8D9C493E464E}"/>
              </a:ext>
            </a:extLst>
          </p:cNvPr>
          <p:cNvPicPr>
            <a:picLocks noGrp="1" noChangeAspect="1"/>
          </p:cNvPicPr>
          <p:nvPr>
            <p:ph type="pic" sz="quarter" idx="10"/>
          </p:nvPr>
        </p:nvPicPr>
        <p:blipFill rotWithShape="1">
          <a:blip r:embed="rId3"/>
          <a:srcRect l="-11629" t="12037" r="-11629" b="7561"/>
          <a:stretch/>
        </p:blipFill>
        <p:spPr>
          <a:xfrm>
            <a:off x="0" y="0"/>
            <a:ext cx="12192000" cy="4869160"/>
          </a:xfrm>
          <a:solidFill>
            <a:schemeClr val="bg1"/>
          </a:solidFill>
        </p:spPr>
      </p:pic>
    </p:spTree>
    <p:extLst>
      <p:ext uri="{BB962C8B-B14F-4D97-AF65-F5344CB8AC3E}">
        <p14:creationId xmlns:p14="http://schemas.microsoft.com/office/powerpoint/2010/main" val="354210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volumes on the Docker host">
            <a:extLst>
              <a:ext uri="{FF2B5EF4-FFF2-40B4-BE49-F238E27FC236}">
                <a16:creationId xmlns:a16="http://schemas.microsoft.com/office/drawing/2014/main" id="{C8DC8894-3111-7FBB-3C46-87D94D2DBAB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661839"/>
            <a:ext cx="10905066" cy="55343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6">
            <a:extLst>
              <a:ext uri="{FF2B5EF4-FFF2-40B4-BE49-F238E27FC236}">
                <a16:creationId xmlns:a16="http://schemas.microsoft.com/office/drawing/2014/main" id="{6971C724-6C97-1C9A-E8A5-56D28156CA4A}"/>
              </a:ext>
            </a:extLst>
          </p:cNvPr>
          <p:cNvSpPr txBox="1"/>
          <p:nvPr/>
        </p:nvSpPr>
        <p:spPr>
          <a:xfrm>
            <a:off x="11446815" y="482684"/>
            <a:ext cx="348172" cy="338554"/>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25</a:t>
            </a:r>
            <a:endParaRPr lang="ru-RU" sz="1600" kern="1200" dirty="0">
              <a:ln w="0"/>
              <a:solidFill>
                <a:srgbClr val="F6B73A"/>
              </a:solidFill>
              <a:latin typeface="Bebas Neue" charset="0"/>
              <a:ea typeface="Bebas Neue" charset="0"/>
              <a:cs typeface="Bebas Neue" charset="0"/>
            </a:endParaRPr>
          </a:p>
        </p:txBody>
      </p:sp>
      <p:grpSp>
        <p:nvGrpSpPr>
          <p:cNvPr id="6" name="Группа 35">
            <a:extLst>
              <a:ext uri="{FF2B5EF4-FFF2-40B4-BE49-F238E27FC236}">
                <a16:creationId xmlns:a16="http://schemas.microsoft.com/office/drawing/2014/main" id="{86BC0EC9-6A12-557B-F4EA-38A1AED6199A}"/>
              </a:ext>
            </a:extLst>
          </p:cNvPr>
          <p:cNvGrpSpPr/>
          <p:nvPr/>
        </p:nvGrpSpPr>
        <p:grpSpPr>
          <a:xfrm>
            <a:off x="11319310" y="359343"/>
            <a:ext cx="603183" cy="603183"/>
            <a:chOff x="8489482" y="269507"/>
            <a:chExt cx="452387" cy="452387"/>
          </a:xfrm>
        </p:grpSpPr>
        <p:sp>
          <p:nvSpPr>
            <p:cNvPr id="7" name="Овал 45">
              <a:extLst>
                <a:ext uri="{FF2B5EF4-FFF2-40B4-BE49-F238E27FC236}">
                  <a16:creationId xmlns:a16="http://schemas.microsoft.com/office/drawing/2014/main" id="{7AE43F0D-499F-DBE9-2546-1098783F60AF}"/>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9" name="TextBox 46">
              <a:extLst>
                <a:ext uri="{FF2B5EF4-FFF2-40B4-BE49-F238E27FC236}">
                  <a16:creationId xmlns:a16="http://schemas.microsoft.com/office/drawing/2014/main" id="{4504FCA5-0241-BC6F-D74B-5AD61EB6BC50}"/>
                </a:ext>
              </a:extLst>
            </p:cNvPr>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41</a:t>
              </a:r>
              <a:endParaRPr lang="ru-RU" sz="1600" kern="1200" dirty="0">
                <a:ln w="0"/>
                <a:solidFill>
                  <a:srgbClr val="F6B73A"/>
                </a:solidFill>
                <a:latin typeface="Bebas Neue" charset="0"/>
                <a:ea typeface="Bebas Neue" charset="0"/>
                <a:cs typeface="Bebas Neue" charset="0"/>
              </a:endParaRPr>
            </a:p>
          </p:txBody>
        </p:sp>
      </p:grpSp>
      <p:sp>
        <p:nvSpPr>
          <p:cNvPr id="4" name="Rechteck 3">
            <a:extLst>
              <a:ext uri="{FF2B5EF4-FFF2-40B4-BE49-F238E27FC236}">
                <a16:creationId xmlns:a16="http://schemas.microsoft.com/office/drawing/2014/main" id="{1A49087A-0A58-2E1C-B9B8-9875ED648F2B}"/>
              </a:ext>
            </a:extLst>
          </p:cNvPr>
          <p:cNvSpPr/>
          <p:nvPr/>
        </p:nvSpPr>
        <p:spPr>
          <a:xfrm>
            <a:off x="8483097" y="1656784"/>
            <a:ext cx="2836213" cy="162057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mit Pfeil 7">
            <a:extLst>
              <a:ext uri="{FF2B5EF4-FFF2-40B4-BE49-F238E27FC236}">
                <a16:creationId xmlns:a16="http://schemas.microsoft.com/office/drawing/2014/main" id="{DFB35F47-323D-957A-A0CD-E733C222A8D1}"/>
              </a:ext>
            </a:extLst>
          </p:cNvPr>
          <p:cNvCxnSpPr/>
          <p:nvPr/>
        </p:nvCxnSpPr>
        <p:spPr>
          <a:xfrm flipH="1" flipV="1">
            <a:off x="10284737" y="3303578"/>
            <a:ext cx="226336" cy="193744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222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itHub - anicetkeric/SpringBoot-log4j2-JDBCAppender: log4j2 JDBC Appender  With Spring Boot">
            <a:extLst>
              <a:ext uri="{FF2B5EF4-FFF2-40B4-BE49-F238E27FC236}">
                <a16:creationId xmlns:a16="http://schemas.microsoft.com/office/drawing/2014/main" id="{025CD57D-E000-C4DA-C674-6EFEFAB4F6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849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60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4054315"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Pause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 Der Komplette Einstieg Tag 2</a:t>
            </a:r>
          </a:p>
        </p:txBody>
      </p:sp>
      <p:sp>
        <p:nvSpPr>
          <p:cNvPr id="7" name="TextBox 6"/>
          <p:cNvSpPr txBox="1"/>
          <p:nvPr/>
        </p:nvSpPr>
        <p:spPr>
          <a:xfrm>
            <a:off x="4655840" y="2684158"/>
            <a:ext cx="5472608" cy="87177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für alle Schulungsteilnehmer eine Pause. Bitte beachten Sie die 60 Minuten zeitliche Begrenzung der Pause da das Seminar direkt wieder starten wird. </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Falls eine längere Pause von Nöten ist, bitte jetzt mir mitteilen.</a:t>
            </a:r>
          </a:p>
        </p:txBody>
      </p:sp>
      <p:grpSp>
        <p:nvGrpSpPr>
          <p:cNvPr id="18" name="Группа 17"/>
          <p:cNvGrpSpPr/>
          <p:nvPr/>
        </p:nvGrpSpPr>
        <p:grpSpPr>
          <a:xfrm>
            <a:off x="4847862" y="3877693"/>
            <a:ext cx="3320553" cy="834320"/>
            <a:chOff x="3635896" y="2908270"/>
            <a:chExt cx="2490415" cy="625740"/>
          </a:xfrm>
        </p:grpSpPr>
        <p:sp>
          <p:nvSpPr>
            <p:cNvPr id="8" name="TextBox 7"/>
            <p:cNvSpPr txBox="1"/>
            <p:nvPr/>
          </p:nvSpPr>
          <p:spPr>
            <a:xfrm>
              <a:off x="3739382" y="2908270"/>
              <a:ext cx="871874"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Frische Luft</a:t>
              </a:r>
            </a:p>
          </p:txBody>
        </p:sp>
        <p:sp>
          <p:nvSpPr>
            <p:cNvPr id="9" name="TextBox 8"/>
            <p:cNvSpPr txBox="1"/>
            <p:nvPr/>
          </p:nvSpPr>
          <p:spPr>
            <a:xfrm>
              <a:off x="3750047" y="3202525"/>
              <a:ext cx="2376264" cy="3314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Bei gutem Wetter verlasse ich den Seminar Raum und schnappe frische Luft dabei sind Sie gerne eingeladen.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889907"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Verpflegung</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ist auch die Zeit zum essen gekommen. Falls Sie in den Räumlichkeiten essen möchten bitte denken Sie an Ihren Müll und lüften Sie an schließlich.</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43</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303127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2893741" cy="523220"/>
          </a:xfrm>
          <a:prstGeom prst="rect">
            <a:avLst/>
          </a:prstGeom>
          <a:noFill/>
        </p:spPr>
        <p:txBody>
          <a:bodyPr wrap="none" rtlCol="0">
            <a:spAutoFit/>
          </a:bodyPr>
          <a:lstStyle/>
          <a:p>
            <a:pPr defTabSz="914377">
              <a:buClrTx/>
            </a:pPr>
            <a:r>
              <a:rPr lang="de-DE" sz="2800" kern="1200" dirty="0">
                <a:solidFill>
                  <a:schemeClr val="bg1"/>
                </a:solidFill>
                <a:latin typeface="Bebas Neue" charset="0"/>
                <a:ea typeface="Bebas Neue" charset="0"/>
                <a:cs typeface="Bebas Neue" charset="0"/>
              </a:rPr>
              <a:t>Netzwerke und Docker</a:t>
            </a:r>
          </a:p>
        </p:txBody>
      </p:sp>
      <p:sp>
        <p:nvSpPr>
          <p:cNvPr id="8" name="TextBox 7"/>
          <p:cNvSpPr txBox="1"/>
          <p:nvPr/>
        </p:nvSpPr>
        <p:spPr>
          <a:xfrm>
            <a:off x="585050" y="3969308"/>
            <a:ext cx="3465742" cy="367280"/>
          </a:xfrm>
          <a:prstGeom prst="rect">
            <a:avLst/>
          </a:prstGeom>
          <a:noFill/>
        </p:spPr>
        <p:txBody>
          <a:bodyPr wrap="square" rtlCol="0">
            <a:spAutoFit/>
          </a:bodyPr>
          <a:lstStyle/>
          <a:p>
            <a:pPr defTabSz="914377">
              <a:lnSpc>
                <a:spcPct val="150000"/>
              </a:lnSpc>
              <a:buClrTx/>
            </a:pPr>
            <a:r>
              <a:rPr lang="de-DE" sz="1333" kern="1200" dirty="0">
                <a:solidFill>
                  <a:schemeClr val="bg1"/>
                </a:solidFill>
                <a:latin typeface="Open Sans" charset="0"/>
                <a:ea typeface="Open Sans" charset="0"/>
                <a:cs typeface="Open Sans" charset="0"/>
              </a:rPr>
              <a:t>Was sind Netzwerke </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15" name="Grafik 14">
            <a:extLst>
              <a:ext uri="{FF2B5EF4-FFF2-40B4-BE49-F238E27FC236}">
                <a16:creationId xmlns:a16="http://schemas.microsoft.com/office/drawing/2014/main" id="{84ECAE7D-7D82-0007-8AC0-A9F37108A98A}"/>
              </a:ext>
            </a:extLst>
          </p:cNvPr>
          <p:cNvPicPr>
            <a:picLocks noChangeAspect="1"/>
          </p:cNvPicPr>
          <p:nvPr/>
        </p:nvPicPr>
        <p:blipFill>
          <a:blip r:embed="rId2"/>
          <a:stretch>
            <a:fillRect/>
          </a:stretch>
        </p:blipFill>
        <p:spPr>
          <a:xfrm>
            <a:off x="9158838" y="4236004"/>
            <a:ext cx="2053599" cy="1998395"/>
          </a:xfrm>
          <a:prstGeom prst="rect">
            <a:avLst/>
          </a:prstGeom>
        </p:spPr>
      </p:pic>
      <p:pic>
        <p:nvPicPr>
          <p:cNvPr id="17" name="Grafik 16">
            <a:extLst>
              <a:ext uri="{FF2B5EF4-FFF2-40B4-BE49-F238E27FC236}">
                <a16:creationId xmlns:a16="http://schemas.microsoft.com/office/drawing/2014/main" id="{41CF953D-CA0B-F7AB-2D8F-70213C4D3597}"/>
              </a:ext>
            </a:extLst>
          </p:cNvPr>
          <p:cNvPicPr>
            <a:picLocks noChangeAspect="1"/>
          </p:cNvPicPr>
          <p:nvPr/>
        </p:nvPicPr>
        <p:blipFill>
          <a:blip r:embed="rId3"/>
          <a:stretch>
            <a:fillRect/>
          </a:stretch>
        </p:blipFill>
        <p:spPr>
          <a:xfrm>
            <a:off x="7390998" y="2541031"/>
            <a:ext cx="1905000" cy="1905000"/>
          </a:xfrm>
          <a:prstGeom prst="rect">
            <a:avLst/>
          </a:prstGeom>
        </p:spPr>
      </p:pic>
      <p:pic>
        <p:nvPicPr>
          <p:cNvPr id="4" name="Bildplatzhalter 3">
            <a:extLst>
              <a:ext uri="{FF2B5EF4-FFF2-40B4-BE49-F238E27FC236}">
                <a16:creationId xmlns:a16="http://schemas.microsoft.com/office/drawing/2014/main" id="{FE1D11DF-A32B-2DF8-A366-434FD6E4700F}"/>
              </a:ext>
            </a:extLst>
          </p:cNvPr>
          <p:cNvPicPr>
            <a:picLocks noGrp="1" noChangeAspect="1"/>
          </p:cNvPicPr>
          <p:nvPr>
            <p:ph type="pic" sz="quarter" idx="10"/>
          </p:nvPr>
        </p:nvPicPr>
        <p:blipFill>
          <a:blip r:embed="rId4"/>
          <a:srcRect l="9531" r="9531"/>
          <a:stretch/>
        </p:blipFill>
        <p:spPr>
          <a:xfrm>
            <a:off x="4702286" y="0"/>
            <a:ext cx="7489716" cy="6858000"/>
          </a:xfrm>
        </p:spPr>
      </p:pic>
    </p:spTree>
    <p:extLst>
      <p:ext uri="{BB962C8B-B14F-4D97-AF65-F5344CB8AC3E}">
        <p14:creationId xmlns:p14="http://schemas.microsoft.com/office/powerpoint/2010/main" val="425429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descr="Nahaufnahme eines Server-Netzwerk-Panels mit Licht und Kabeln">
            <a:extLst>
              <a:ext uri="{FF2B5EF4-FFF2-40B4-BE49-F238E27FC236}">
                <a16:creationId xmlns:a16="http://schemas.microsoft.com/office/drawing/2014/main" id="{0ECB0A11-091C-7938-272E-90542B0BA7A3}"/>
              </a:ext>
            </a:extLst>
          </p:cNvPr>
          <p:cNvPicPr>
            <a:picLocks noGrp="1" noChangeAspect="1"/>
          </p:cNvPicPr>
          <p:nvPr>
            <p:ph type="pic" sz="quarter" idx="10"/>
          </p:nvPr>
        </p:nvPicPr>
        <p:blipFill>
          <a:blip r:embed="rId3"/>
          <a:srcRect l="8247" r="8247"/>
          <a:stretch/>
        </p:blipFill>
        <p:spPr>
          <a:xfrm>
            <a:off x="3599723" y="0"/>
            <a:ext cx="8592277" cy="6858000"/>
          </a:xfrm>
        </p:spPr>
      </p:pic>
      <p:sp>
        <p:nvSpPr>
          <p:cNvPr id="10" name="TextBox 9"/>
          <p:cNvSpPr txBox="1"/>
          <p:nvPr/>
        </p:nvSpPr>
        <p:spPr>
          <a:xfrm>
            <a:off x="239348" y="2276872"/>
            <a:ext cx="2005677" cy="420564"/>
          </a:xfrm>
          <a:prstGeom prst="rect">
            <a:avLst/>
          </a:prstGeom>
          <a:noFill/>
        </p:spPr>
        <p:txBody>
          <a:bodyPr wrap="none" rtlCol="0">
            <a:spAutoFit/>
          </a:bodyPr>
          <a:lstStyle/>
          <a:p>
            <a:pPr defTabSz="914377">
              <a:buClrTx/>
            </a:pPr>
            <a:r>
              <a:rPr lang="de-DE" sz="2133" kern="1200" dirty="0">
                <a:latin typeface="Bebas Neue" charset="0"/>
                <a:ea typeface="Bebas Neue" charset="0"/>
                <a:cs typeface="Bebas Neue" charset="0"/>
              </a:rPr>
              <a:t>Was sind Netzwerke</a:t>
            </a:r>
          </a:p>
        </p:txBody>
      </p:sp>
      <p:sp>
        <p:nvSpPr>
          <p:cNvPr id="11" name="TextBox 10"/>
          <p:cNvSpPr txBox="1"/>
          <p:nvPr/>
        </p:nvSpPr>
        <p:spPr>
          <a:xfrm>
            <a:off x="239349" y="2852937"/>
            <a:ext cx="3168352" cy="1792478"/>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Ein Netzwerk ist ein Zusammenschluss von zwei oder mehr Computern oder anderen elektronischen Geräten, der den Austausch von Daten und die Nutzung gemeinsamer Ressourcen ermöglicht.</a:t>
            </a:r>
          </a:p>
          <a:p>
            <a:pPr defTabSz="914377">
              <a:lnSpc>
                <a:spcPct val="150000"/>
              </a:lnSpc>
              <a:buClrTx/>
            </a:pPr>
            <a:endParaRPr lang="de-DE" sz="933"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933" kern="1200" dirty="0">
                <a:solidFill>
                  <a:srgbClr val="FFFFFF">
                    <a:lumMod val="50000"/>
                  </a:srgbClr>
                </a:solidFill>
                <a:latin typeface="Open Sans" charset="0"/>
                <a:ea typeface="Open Sans" charset="0"/>
                <a:cs typeface="Open Sans" charset="0"/>
              </a:rPr>
              <a:t>Im Sinne von Docker sprechen wir dabei von einem Zusammenschluss von Containern. Im Grunde kann man dies aber identisch sehen.</a:t>
            </a:r>
            <a:endParaRPr lang="ru-RU" sz="933" kern="1200" dirty="0">
              <a:solidFill>
                <a:srgbClr val="FFFFFF">
                  <a:lumMod val="50000"/>
                </a:srgbClr>
              </a:solidFill>
              <a:latin typeface="Open Sans" charset="0"/>
              <a:ea typeface="Open Sans" charset="0"/>
              <a:cs typeface="Open Sans" charset="0"/>
            </a:endParaRPr>
          </a:p>
        </p:txBody>
      </p:sp>
      <p:grpSp>
        <p:nvGrpSpPr>
          <p:cNvPr id="15" name="Группа 14"/>
          <p:cNvGrpSpPr/>
          <p:nvPr/>
        </p:nvGrpSpPr>
        <p:grpSpPr>
          <a:xfrm>
            <a:off x="11319310" y="359343"/>
            <a:ext cx="603183" cy="603183"/>
            <a:chOff x="8489482" y="269507"/>
            <a:chExt cx="452387" cy="452387"/>
          </a:xfrm>
        </p:grpSpPr>
        <p:sp>
          <p:nvSpPr>
            <p:cNvPr id="16" name="Овал 15"/>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7" name="TextBox 16"/>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45</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59767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anim calcmode="lin" valueType="num">
                                      <p:cBhvr>
                                        <p:cTn id="14" dur="500" fill="hold"/>
                                        <p:tgtEl>
                                          <p:spTgt spid="11"/>
                                        </p:tgtEl>
                                        <p:attrNameLst>
                                          <p:attrName>ppt_x</p:attrName>
                                        </p:attrNameLst>
                                      </p:cBhvr>
                                      <p:tavLst>
                                        <p:tav tm="0">
                                          <p:val>
                                            <p:strVal val="#ppt_x"/>
                                          </p:val>
                                        </p:tav>
                                        <p:tav tm="100000">
                                          <p:val>
                                            <p:strVal val="#ppt_x"/>
                                          </p:val>
                                        </p:tav>
                                      </p:tavLst>
                                    </p:anim>
                                    <p:anim calcmode="lin" valueType="num">
                                      <p:cBhvr>
                                        <p:cTn id="15"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Personen in einem Vorstellungsgespräch">
            <a:extLst>
              <a:ext uri="{FF2B5EF4-FFF2-40B4-BE49-F238E27FC236}">
                <a16:creationId xmlns:a16="http://schemas.microsoft.com/office/drawing/2014/main" id="{D5834D27-4749-CBA9-5F07-F03416B2D57A}"/>
              </a:ext>
            </a:extLst>
          </p:cNvPr>
          <p:cNvPicPr>
            <a:picLocks noGrp="1" noChangeAspect="1"/>
          </p:cNvPicPr>
          <p:nvPr>
            <p:ph type="pic" sz="quarter" idx="10"/>
          </p:nvPr>
        </p:nvPicPr>
        <p:blipFill>
          <a:blip r:embed="rId3"/>
          <a:srcRect t="8129" b="8129"/>
          <a:stretch/>
        </p:blipFill>
        <p:spPr>
          <a:xfrm>
            <a:off x="-92075" y="0"/>
            <a:ext cx="12284075" cy="6858000"/>
          </a:xfrm>
        </p:spPr>
      </p:pic>
      <p:grpSp>
        <p:nvGrpSpPr>
          <p:cNvPr id="2" name="Группа 1"/>
          <p:cNvGrpSpPr/>
          <p:nvPr/>
        </p:nvGrpSpPr>
        <p:grpSpPr>
          <a:xfrm>
            <a:off x="3433889" y="3525012"/>
            <a:ext cx="2784309" cy="2880320"/>
            <a:chOff x="2575416" y="2643758"/>
            <a:chExt cx="2088232" cy="2160240"/>
          </a:xfrm>
        </p:grpSpPr>
        <p:sp>
          <p:nvSpPr>
            <p:cNvPr id="9" name="Прямоугольник 8"/>
            <p:cNvSpPr/>
            <p:nvPr/>
          </p:nvSpPr>
          <p:spPr>
            <a:xfrm>
              <a:off x="2575416" y="2643758"/>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Прямоугольник 9"/>
            <p:cNvSpPr/>
            <p:nvPr/>
          </p:nvSpPr>
          <p:spPr>
            <a:xfrm>
              <a:off x="2575416" y="2643758"/>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2636489" y="2947075"/>
              <a:ext cx="461906"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Wofür</a:t>
              </a:r>
            </a:p>
          </p:txBody>
        </p:sp>
        <p:sp>
          <p:nvSpPr>
            <p:cNvPr id="12" name="TextBox 11"/>
            <p:cNvSpPr txBox="1"/>
            <p:nvPr/>
          </p:nvSpPr>
          <p:spPr>
            <a:xfrm>
              <a:off x="2647154" y="3241330"/>
              <a:ext cx="1933551" cy="1404519"/>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Netzwerke werden für die Kommunikation zwischen Containern benutzt. Dies ermöglicht es gezielt und spezifisch die Kommunikation z regeln und einzuschränken.</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Im besonderen bei sehr vielen Containern ist das abschirmen und aufteilen der Container unabdinglich und Voraussetzung zur unbeschränkten Kommunikation.</a:t>
              </a:r>
              <a:endParaRPr lang="ru-RU" sz="867" kern="1200" dirty="0">
                <a:solidFill>
                  <a:srgbClr val="FFFFFF">
                    <a:lumMod val="50000"/>
                  </a:srgbClr>
                </a:solidFill>
                <a:latin typeface="Open Sans" charset="0"/>
                <a:ea typeface="Open Sans" charset="0"/>
                <a:cs typeface="Open Sans" charset="0"/>
              </a:endParaRPr>
            </a:p>
          </p:txBody>
        </p:sp>
        <p:sp>
          <p:nvSpPr>
            <p:cNvPr id="13" name="TextBox 12"/>
            <p:cNvSpPr txBox="1"/>
            <p:nvPr/>
          </p:nvSpPr>
          <p:spPr>
            <a:xfrm>
              <a:off x="4069328" y="2689477"/>
              <a:ext cx="491962" cy="500090"/>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6348296" y="3525012"/>
            <a:ext cx="2784309" cy="2880320"/>
            <a:chOff x="4761221" y="2643758"/>
            <a:chExt cx="2088232" cy="2160240"/>
          </a:xfrm>
        </p:grpSpPr>
        <p:sp>
          <p:nvSpPr>
            <p:cNvPr id="15" name="Прямоугольник 14"/>
            <p:cNvSpPr/>
            <p:nvPr/>
          </p:nvSpPr>
          <p:spPr>
            <a:xfrm>
              <a:off x="4761221" y="2643758"/>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6" name="Прямоугольник 15"/>
            <p:cNvSpPr/>
            <p:nvPr/>
          </p:nvSpPr>
          <p:spPr>
            <a:xfrm>
              <a:off x="4761221" y="2643758"/>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7" name="TextBox 16"/>
            <p:cNvSpPr txBox="1"/>
            <p:nvPr/>
          </p:nvSpPr>
          <p:spPr>
            <a:xfrm>
              <a:off x="4822294" y="2947075"/>
              <a:ext cx="491962"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Warum</a:t>
              </a:r>
            </a:p>
          </p:txBody>
        </p:sp>
        <p:sp>
          <p:nvSpPr>
            <p:cNvPr id="18" name="TextBox 17"/>
            <p:cNvSpPr txBox="1"/>
            <p:nvPr/>
          </p:nvSpPr>
          <p:spPr>
            <a:xfrm>
              <a:off x="4832959" y="3241330"/>
              <a:ext cx="1933551" cy="1254382"/>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Container erlauben es viele Anwendungen auf einem System zu starten und zu managen. Aber nicht jeder dieser Anwendungen brauchen zugriff zum Internet, oder freie Ports zum kommunizieren. </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Netzwerke erlauben es eine klare Trennung zwischen den Anwendungen.</a:t>
              </a:r>
              <a:endParaRPr lang="ru-RU" sz="867" kern="1200" dirty="0">
                <a:solidFill>
                  <a:srgbClr val="FFFFFF">
                    <a:lumMod val="50000"/>
                  </a:srgbClr>
                </a:solidFill>
                <a:latin typeface="Open Sans" charset="0"/>
                <a:ea typeface="Open Sans" charset="0"/>
                <a:cs typeface="Open Sans" charset="0"/>
              </a:endParaRPr>
            </a:p>
          </p:txBody>
        </p:sp>
        <p:sp>
          <p:nvSpPr>
            <p:cNvPr id="19" name="TextBox 18"/>
            <p:cNvSpPr txBox="1"/>
            <p:nvPr/>
          </p:nvSpPr>
          <p:spPr>
            <a:xfrm>
              <a:off x="6255133" y="2689477"/>
              <a:ext cx="491962" cy="500090"/>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6" name="Группа 5"/>
          <p:cNvGrpSpPr/>
          <p:nvPr/>
        </p:nvGrpSpPr>
        <p:grpSpPr>
          <a:xfrm>
            <a:off x="9262702" y="3505672"/>
            <a:ext cx="2784309" cy="2880320"/>
            <a:chOff x="6947026" y="2629253"/>
            <a:chExt cx="2088232" cy="2160240"/>
          </a:xfrm>
        </p:grpSpPr>
        <p:sp>
          <p:nvSpPr>
            <p:cNvPr id="25" name="Прямоугольник 24"/>
            <p:cNvSpPr/>
            <p:nvPr/>
          </p:nvSpPr>
          <p:spPr>
            <a:xfrm>
              <a:off x="6947026" y="2629253"/>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6" name="Прямоугольник 25"/>
            <p:cNvSpPr/>
            <p:nvPr/>
          </p:nvSpPr>
          <p:spPr>
            <a:xfrm>
              <a:off x="6947026" y="2629253"/>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7" name="TextBox 26"/>
            <p:cNvSpPr txBox="1"/>
            <p:nvPr/>
          </p:nvSpPr>
          <p:spPr>
            <a:xfrm>
              <a:off x="7008099" y="2932570"/>
              <a:ext cx="738424"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Entstehung</a:t>
              </a:r>
              <a:endParaRPr lang="ru-RU" sz="1600" kern="1200" dirty="0">
                <a:solidFill>
                  <a:srgbClr val="383838"/>
                </a:solidFill>
                <a:latin typeface="Bebas Neue" charset="0"/>
                <a:ea typeface="Bebas Neue" charset="0"/>
                <a:cs typeface="Bebas Neue" charset="0"/>
              </a:endParaRPr>
            </a:p>
          </p:txBody>
        </p:sp>
        <p:sp>
          <p:nvSpPr>
            <p:cNvPr id="28" name="TextBox 27"/>
            <p:cNvSpPr txBox="1"/>
            <p:nvPr/>
          </p:nvSpPr>
          <p:spPr>
            <a:xfrm>
              <a:off x="7018764" y="3226825"/>
              <a:ext cx="1933551" cy="110424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Das Konzept der Netzwerke in Docker wurde direkt aus dem Klassischen Netzwerk übernommen.</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Im besonderen werden Netzwerke bei Containern entwickelt um den aufstieg von Cloud Lösungen zu vereinfachen.</a:t>
              </a:r>
              <a:endParaRPr lang="ru-RU" sz="867" kern="1200" dirty="0">
                <a:solidFill>
                  <a:srgbClr val="FFFFFF">
                    <a:lumMod val="50000"/>
                  </a:srgbClr>
                </a:solidFill>
                <a:latin typeface="Open Sans" charset="0"/>
                <a:ea typeface="Open Sans" charset="0"/>
                <a:cs typeface="Open Sans" charset="0"/>
              </a:endParaRPr>
            </a:p>
          </p:txBody>
        </p:sp>
        <p:sp>
          <p:nvSpPr>
            <p:cNvPr id="29" name="TextBox 28"/>
            <p:cNvSpPr txBox="1"/>
            <p:nvPr/>
          </p:nvSpPr>
          <p:spPr>
            <a:xfrm>
              <a:off x="8440938" y="2674972"/>
              <a:ext cx="491962" cy="500090"/>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30" name="Группа 29"/>
          <p:cNvGrpSpPr/>
          <p:nvPr/>
        </p:nvGrpSpPr>
        <p:grpSpPr>
          <a:xfrm>
            <a:off x="11319310" y="359343"/>
            <a:ext cx="603183" cy="603183"/>
            <a:chOff x="8489482" y="269507"/>
            <a:chExt cx="452387" cy="452387"/>
          </a:xfrm>
        </p:grpSpPr>
        <p:sp>
          <p:nvSpPr>
            <p:cNvPr id="31" name="Овал 30"/>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2" name="TextBox 31"/>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46</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21285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2409634" cy="446276"/>
          </a:xfrm>
          <a:prstGeom prst="rect">
            <a:avLst/>
          </a:prstGeom>
          <a:noFill/>
        </p:spPr>
        <p:txBody>
          <a:bodyPr wrap="none" rtlCol="0">
            <a:spAutoFit/>
          </a:bodyPr>
          <a:lstStyle/>
          <a:p>
            <a:pPr defTabSz="914377">
              <a:buClrTx/>
            </a:pPr>
            <a:r>
              <a:rPr lang="de-DE" sz="2300" kern="1200" dirty="0">
                <a:solidFill>
                  <a:schemeClr val="bg1"/>
                </a:solidFill>
                <a:latin typeface="Bebas Neue" charset="0"/>
                <a:ea typeface="Bebas Neue" charset="0"/>
                <a:cs typeface="Bebas Neue" charset="0"/>
              </a:rPr>
              <a:t>Netzwerke und Docker</a:t>
            </a:r>
          </a:p>
        </p:txBody>
      </p:sp>
      <p:sp>
        <p:nvSpPr>
          <p:cNvPr id="8" name="TextBox 7"/>
          <p:cNvSpPr txBox="1"/>
          <p:nvPr/>
        </p:nvSpPr>
        <p:spPr>
          <a:xfrm>
            <a:off x="568528" y="3829110"/>
            <a:ext cx="3465742" cy="381066"/>
          </a:xfrm>
          <a:prstGeom prst="rect">
            <a:avLst/>
          </a:prstGeom>
          <a:noFill/>
        </p:spPr>
        <p:txBody>
          <a:bodyPr wrap="square" rtlCol="0">
            <a:spAutoFit/>
          </a:bodyPr>
          <a:lstStyle/>
          <a:p>
            <a:pPr defTabSz="914377">
              <a:lnSpc>
                <a:spcPct val="150000"/>
              </a:lnSpc>
              <a:buClrTx/>
            </a:pPr>
            <a:r>
              <a:rPr lang="de-DE" kern="1200" dirty="0">
                <a:solidFill>
                  <a:schemeClr val="bg1"/>
                </a:solidFill>
                <a:latin typeface="Open Sans" charset="0"/>
                <a:ea typeface="Open Sans" charset="0"/>
                <a:cs typeface="Open Sans" charset="0"/>
              </a:rPr>
              <a:t>Netzwerke in Docker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4" name="Bildplatzhalter 3">
            <a:extLst>
              <a:ext uri="{FF2B5EF4-FFF2-40B4-BE49-F238E27FC236}">
                <a16:creationId xmlns:a16="http://schemas.microsoft.com/office/drawing/2014/main" id="{81FA9267-4BA5-5760-AECE-515A30358994}"/>
              </a:ext>
            </a:extLst>
          </p:cNvPr>
          <p:cNvPicPr>
            <a:picLocks noGrp="1" noChangeAspect="1"/>
          </p:cNvPicPr>
          <p:nvPr>
            <p:ph type="pic" sz="quarter" idx="10"/>
          </p:nvPr>
        </p:nvPicPr>
        <p:blipFill>
          <a:blip r:embed="rId2"/>
          <a:srcRect l="9531" r="9531"/>
          <a:stretch>
            <a:fillRect/>
          </a:stretch>
        </p:blipFill>
        <p:spPr/>
      </p:pic>
    </p:spTree>
    <p:extLst>
      <p:ext uri="{BB962C8B-B14F-4D97-AF65-F5344CB8AC3E}">
        <p14:creationId xmlns:p14="http://schemas.microsoft.com/office/powerpoint/2010/main" val="36318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CC228030-CF1F-B240-174B-A3E86096BE0E}"/>
              </a:ext>
            </a:extLst>
          </p:cNvPr>
          <p:cNvPicPr>
            <a:picLocks noGrp="1" noChangeAspect="1"/>
          </p:cNvPicPr>
          <p:nvPr>
            <p:ph type="pic" sz="quarter" idx="10"/>
          </p:nvPr>
        </p:nvPicPr>
        <p:blipFill rotWithShape="1">
          <a:blip r:embed="rId2"/>
          <a:srcRect l="-10907" t="-2608" r="-10720" b="-2610"/>
          <a:stretch/>
        </p:blipFill>
        <p:spPr>
          <a:xfrm>
            <a:off x="5711825" y="0"/>
            <a:ext cx="6480175" cy="6858000"/>
          </a:xfrm>
          <a:solidFill>
            <a:schemeClr val="bg1"/>
          </a:solidFill>
        </p:spPr>
      </p:pic>
      <p:grpSp>
        <p:nvGrpSpPr>
          <p:cNvPr id="2" name="Группа 1"/>
          <p:cNvGrpSpPr/>
          <p:nvPr/>
        </p:nvGrpSpPr>
        <p:grpSpPr>
          <a:xfrm>
            <a:off x="335360" y="1508787"/>
            <a:ext cx="4992554" cy="1920147"/>
            <a:chOff x="251520" y="1131590"/>
            <a:chExt cx="3744416" cy="1440110"/>
          </a:xfrm>
        </p:grpSpPr>
        <p:sp>
          <p:nvSpPr>
            <p:cNvPr id="4" name="Прямоугольник 3"/>
            <p:cNvSpPr/>
            <p:nvPr/>
          </p:nvSpPr>
          <p:spPr>
            <a:xfrm>
              <a:off x="251520" y="1131590"/>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5" name="Прямоугольник 4"/>
            <p:cNvSpPr/>
            <p:nvPr/>
          </p:nvSpPr>
          <p:spPr>
            <a:xfrm>
              <a:off x="251520" y="1131590"/>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6" name="TextBox 5"/>
            <p:cNvSpPr txBox="1"/>
            <p:nvPr/>
          </p:nvSpPr>
          <p:spPr>
            <a:xfrm>
              <a:off x="312593" y="1434907"/>
              <a:ext cx="746839"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Grundlagen</a:t>
              </a:r>
            </a:p>
          </p:txBody>
        </p:sp>
        <p:sp>
          <p:nvSpPr>
            <p:cNvPr id="7" name="TextBox 6"/>
            <p:cNvSpPr txBox="1"/>
            <p:nvPr/>
          </p:nvSpPr>
          <p:spPr>
            <a:xfrm>
              <a:off x="323258" y="1729162"/>
              <a:ext cx="3456654"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Im Grunde läuft jeder Container mittels des Docker Service auf dem Host System. Jedoch wird der Container vom Host abgekapselt in sein eigenes Netzwerk. Die gesamte Kommunikation findet durch den Docker </a:t>
              </a:r>
              <a:r>
                <a:rPr lang="de-DE" sz="867" kern="1200" dirty="0" err="1">
                  <a:solidFill>
                    <a:srgbClr val="FFFFFF">
                      <a:lumMod val="50000"/>
                    </a:srgbClr>
                  </a:solidFill>
                  <a:latin typeface="Open Sans" charset="0"/>
                  <a:ea typeface="Open Sans" charset="0"/>
                  <a:cs typeface="Open Sans" charset="0"/>
                </a:rPr>
                <a:t>Daemon</a:t>
              </a:r>
              <a:r>
                <a:rPr lang="de-DE" sz="867" kern="1200" dirty="0">
                  <a:solidFill>
                    <a:srgbClr val="FFFFFF">
                      <a:lumMod val="50000"/>
                    </a:srgbClr>
                  </a:solidFill>
                  <a:latin typeface="Open Sans" charset="0"/>
                  <a:ea typeface="Open Sans" charset="0"/>
                  <a:cs typeface="Open Sans" charset="0"/>
                </a:rPr>
                <a:t>.</a:t>
              </a:r>
              <a:endParaRPr lang="ru-RU" sz="867" kern="1200" dirty="0">
                <a:solidFill>
                  <a:srgbClr val="FFFFFF">
                    <a:lumMod val="50000"/>
                  </a:srgbClr>
                </a:solidFill>
                <a:latin typeface="Open Sans" charset="0"/>
                <a:ea typeface="Open Sans" charset="0"/>
                <a:cs typeface="Open Sans" charset="0"/>
              </a:endParaRPr>
            </a:p>
          </p:txBody>
        </p:sp>
        <p:sp>
          <p:nvSpPr>
            <p:cNvPr id="8" name="TextBox 7"/>
            <p:cNvSpPr txBox="1"/>
            <p:nvPr/>
          </p:nvSpPr>
          <p:spPr>
            <a:xfrm>
              <a:off x="3458609" y="11773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17" name="Группа 16"/>
          <p:cNvGrpSpPr/>
          <p:nvPr/>
        </p:nvGrpSpPr>
        <p:grpSpPr>
          <a:xfrm>
            <a:off x="335360" y="3717033"/>
            <a:ext cx="4992554" cy="1920147"/>
            <a:chOff x="251520" y="2787774"/>
            <a:chExt cx="3744416" cy="1440110"/>
          </a:xfrm>
        </p:grpSpPr>
        <p:sp>
          <p:nvSpPr>
            <p:cNvPr id="9" name="Прямоугольник 8"/>
            <p:cNvSpPr/>
            <p:nvPr/>
          </p:nvSpPr>
          <p:spPr>
            <a:xfrm>
              <a:off x="251520" y="2787774"/>
              <a:ext cx="3744416" cy="144011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Прямоугольник 9"/>
            <p:cNvSpPr/>
            <p:nvPr/>
          </p:nvSpPr>
          <p:spPr>
            <a:xfrm>
              <a:off x="251520" y="2787774"/>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312593" y="3091091"/>
              <a:ext cx="950020"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Besonderheiten</a:t>
              </a:r>
            </a:p>
          </p:txBody>
        </p:sp>
        <p:sp>
          <p:nvSpPr>
            <p:cNvPr id="12" name="TextBox 11"/>
            <p:cNvSpPr txBox="1"/>
            <p:nvPr/>
          </p:nvSpPr>
          <p:spPr>
            <a:xfrm>
              <a:off x="323258" y="3385346"/>
              <a:ext cx="3456654"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Da alle Kommunikation durch den Docker </a:t>
              </a:r>
              <a:r>
                <a:rPr lang="de-DE" sz="867" kern="1200" dirty="0" err="1">
                  <a:solidFill>
                    <a:srgbClr val="FFFFFF">
                      <a:lumMod val="50000"/>
                    </a:srgbClr>
                  </a:solidFill>
                  <a:latin typeface="Open Sans" charset="0"/>
                  <a:ea typeface="Open Sans" charset="0"/>
                  <a:cs typeface="Open Sans" charset="0"/>
                </a:rPr>
                <a:t>Daomeon</a:t>
              </a:r>
              <a:r>
                <a:rPr lang="de-DE" sz="867" kern="1200" dirty="0">
                  <a:solidFill>
                    <a:srgbClr val="FFFFFF">
                      <a:lumMod val="50000"/>
                    </a:srgbClr>
                  </a:solidFill>
                  <a:latin typeface="Open Sans" charset="0"/>
                  <a:ea typeface="Open Sans" charset="0"/>
                  <a:cs typeface="Open Sans" charset="0"/>
                </a:rPr>
                <a:t> erfolgt können nicht alle Elemente aus dem normalen Umgang mit Netzwerken übernommen erden. Im besonderen muss man bei jeder Anwendungen in einem Container daran denken an welche Ressourcen dieser kommen muss.</a:t>
              </a:r>
              <a:endParaRPr lang="ru-RU" sz="867" kern="1200" dirty="0">
                <a:solidFill>
                  <a:srgbClr val="FFFFFF">
                    <a:lumMod val="50000"/>
                  </a:srgbClr>
                </a:solidFill>
                <a:latin typeface="Open Sans" charset="0"/>
                <a:ea typeface="Open Sans" charset="0"/>
                <a:cs typeface="Open Sans" charset="0"/>
              </a:endParaRPr>
            </a:p>
          </p:txBody>
        </p:sp>
        <p:sp>
          <p:nvSpPr>
            <p:cNvPr id="13" name="TextBox 12"/>
            <p:cNvSpPr txBox="1"/>
            <p:nvPr/>
          </p:nvSpPr>
          <p:spPr>
            <a:xfrm>
              <a:off x="3458609" y="28334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48</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7288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DDF4048D-076C-67CE-EFC3-93F846064D6D}"/>
              </a:ext>
            </a:extLst>
          </p:cNvPr>
          <p:cNvPicPr>
            <a:picLocks noGrp="1" noChangeAspect="1"/>
          </p:cNvPicPr>
          <p:nvPr>
            <p:ph type="pic" sz="quarter" idx="10"/>
          </p:nvPr>
        </p:nvPicPr>
        <p:blipFill rotWithShape="1">
          <a:blip r:embed="rId2"/>
          <a:srcRect l="-16134" r="-13792" b="106"/>
          <a:stretch/>
        </p:blipFill>
        <p:spPr>
          <a:xfrm>
            <a:off x="0" y="0"/>
            <a:ext cx="12192000" cy="6858000"/>
          </a:xfrm>
          <a:solidFill>
            <a:schemeClr val="bg1"/>
          </a:solidFill>
        </p:spPr>
      </p:pic>
    </p:spTree>
    <p:extLst>
      <p:ext uri="{BB962C8B-B14F-4D97-AF65-F5344CB8AC3E}">
        <p14:creationId xmlns:p14="http://schemas.microsoft.com/office/powerpoint/2010/main" val="5477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2127505" cy="523220"/>
          </a:xfrm>
          <a:prstGeom prst="rect">
            <a:avLst/>
          </a:prstGeom>
          <a:noFill/>
        </p:spPr>
        <p:txBody>
          <a:bodyPr wrap="none" rtlCol="0">
            <a:spAutoFit/>
          </a:bodyPr>
          <a:lstStyle/>
          <a:p>
            <a:pPr lvl="0"/>
            <a:r>
              <a:rPr lang="de-DE" sz="2800" dirty="0">
                <a:solidFill>
                  <a:srgbClr val="383838"/>
                </a:solidFill>
                <a:latin typeface="Bebas Neue"/>
                <a:ea typeface="Bebas Neue"/>
                <a:cs typeface="Bebas Neue"/>
                <a:sym typeface="Bebas Neue"/>
              </a:rPr>
              <a:t>Docker Registry</a:t>
            </a:r>
            <a:endParaRPr lang="de-DE" sz="2800" dirty="0"/>
          </a:p>
        </p:txBody>
      </p:sp>
      <p:sp>
        <p:nvSpPr>
          <p:cNvPr id="8" name="TextBox 7"/>
          <p:cNvSpPr txBox="1"/>
          <p:nvPr/>
        </p:nvSpPr>
        <p:spPr>
          <a:xfrm>
            <a:off x="585050" y="3969308"/>
            <a:ext cx="2496478"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Was ist ein Docker Registry</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4" name="Bildplatzhalter 3">
            <a:extLst>
              <a:ext uri="{FF2B5EF4-FFF2-40B4-BE49-F238E27FC236}">
                <a16:creationId xmlns:a16="http://schemas.microsoft.com/office/drawing/2014/main" id="{DDFE41BE-BF3B-C3AB-E4D7-0557DFACF3AE}"/>
              </a:ext>
            </a:extLst>
          </p:cNvPr>
          <p:cNvPicPr>
            <a:picLocks noGrp="1" noChangeAspect="1"/>
          </p:cNvPicPr>
          <p:nvPr>
            <p:ph type="pic" sz="quarter" idx="10"/>
          </p:nvPr>
        </p:nvPicPr>
        <p:blipFill rotWithShape="1">
          <a:blip r:embed="rId2"/>
          <a:srcRect l="33108"/>
          <a:stretch/>
        </p:blipFill>
        <p:spPr>
          <a:xfrm>
            <a:off x="4702286" y="0"/>
            <a:ext cx="7489716" cy="6858000"/>
          </a:xfrm>
        </p:spPr>
      </p:pic>
    </p:spTree>
    <p:extLst>
      <p:ext uri="{BB962C8B-B14F-4D97-AF65-F5344CB8AC3E}">
        <p14:creationId xmlns:p14="http://schemas.microsoft.com/office/powerpoint/2010/main" val="13856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2409634" cy="446276"/>
          </a:xfrm>
          <a:prstGeom prst="rect">
            <a:avLst/>
          </a:prstGeom>
          <a:noFill/>
        </p:spPr>
        <p:txBody>
          <a:bodyPr wrap="none" rtlCol="0">
            <a:spAutoFit/>
          </a:bodyPr>
          <a:lstStyle/>
          <a:p>
            <a:pPr defTabSz="914377">
              <a:buClrTx/>
            </a:pPr>
            <a:r>
              <a:rPr lang="de-DE" sz="2300" kern="1200" dirty="0">
                <a:solidFill>
                  <a:schemeClr val="bg1"/>
                </a:solidFill>
                <a:latin typeface="Bebas Neue" charset="0"/>
                <a:ea typeface="Bebas Neue" charset="0"/>
                <a:cs typeface="Bebas Neue" charset="0"/>
              </a:rPr>
              <a:t>Netzwerke und Docker</a:t>
            </a:r>
          </a:p>
        </p:txBody>
      </p:sp>
      <p:sp>
        <p:nvSpPr>
          <p:cNvPr id="8" name="TextBox 7"/>
          <p:cNvSpPr txBox="1"/>
          <p:nvPr/>
        </p:nvSpPr>
        <p:spPr>
          <a:xfrm>
            <a:off x="568528" y="3829110"/>
            <a:ext cx="3465742" cy="381066"/>
          </a:xfrm>
          <a:prstGeom prst="rect">
            <a:avLst/>
          </a:prstGeom>
          <a:noFill/>
        </p:spPr>
        <p:txBody>
          <a:bodyPr wrap="square" rtlCol="0">
            <a:spAutoFit/>
          </a:bodyPr>
          <a:lstStyle/>
          <a:p>
            <a:pPr defTabSz="914377">
              <a:lnSpc>
                <a:spcPct val="150000"/>
              </a:lnSpc>
              <a:buClrTx/>
            </a:pPr>
            <a:r>
              <a:rPr lang="de-DE" kern="1200" dirty="0">
                <a:solidFill>
                  <a:schemeClr val="bg1"/>
                </a:solidFill>
                <a:latin typeface="Open Sans" charset="0"/>
                <a:ea typeface="Open Sans" charset="0"/>
                <a:cs typeface="Open Sans" charset="0"/>
              </a:rPr>
              <a:t>Network Management</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4" name="Bildplatzhalter 3">
            <a:extLst>
              <a:ext uri="{FF2B5EF4-FFF2-40B4-BE49-F238E27FC236}">
                <a16:creationId xmlns:a16="http://schemas.microsoft.com/office/drawing/2014/main" id="{F123868C-E0CD-ECC5-D647-A3AE9CD2FAB8}"/>
              </a:ext>
            </a:extLst>
          </p:cNvPr>
          <p:cNvPicPr>
            <a:picLocks noGrp="1" noChangeAspect="1"/>
          </p:cNvPicPr>
          <p:nvPr>
            <p:ph type="pic" sz="quarter" idx="10"/>
          </p:nvPr>
        </p:nvPicPr>
        <p:blipFill>
          <a:blip r:embed="rId2"/>
          <a:srcRect l="9531" r="9531"/>
          <a:stretch>
            <a:fillRect/>
          </a:stretch>
        </p:blipFill>
        <p:spPr/>
      </p:pic>
    </p:spTree>
    <p:extLst>
      <p:ext uri="{BB962C8B-B14F-4D97-AF65-F5344CB8AC3E}">
        <p14:creationId xmlns:p14="http://schemas.microsoft.com/office/powerpoint/2010/main" val="425548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Bildplatzhalter 31" descr="Ein Bild, das Text enthält.&#10;&#10;Automatisch generierte Beschreibung">
            <a:extLst>
              <a:ext uri="{FF2B5EF4-FFF2-40B4-BE49-F238E27FC236}">
                <a16:creationId xmlns:a16="http://schemas.microsoft.com/office/drawing/2014/main" id="{D7BEE50D-B176-0413-8F4F-516F147E8547}"/>
              </a:ext>
            </a:extLst>
          </p:cNvPr>
          <p:cNvPicPr>
            <a:picLocks noGrp="1" noChangeAspect="1"/>
          </p:cNvPicPr>
          <p:nvPr>
            <p:ph type="pic" sz="quarter" idx="10"/>
          </p:nvPr>
        </p:nvPicPr>
        <p:blipFill rotWithShape="1">
          <a:blip r:embed="rId2"/>
          <a:srcRect l="-1805" t="-35754" r="-1452" b="-35754"/>
          <a:stretch/>
        </p:blipFill>
        <p:spPr>
          <a:xfrm>
            <a:off x="0" y="0"/>
            <a:ext cx="5327650" cy="6858000"/>
          </a:xfrm>
          <a:solidFill>
            <a:schemeClr val="bg1"/>
          </a:solidFill>
        </p:spPr>
      </p:pic>
      <p:grpSp>
        <p:nvGrpSpPr>
          <p:cNvPr id="2" name="Группа 1"/>
          <p:cNvGrpSpPr/>
          <p:nvPr/>
        </p:nvGrpSpPr>
        <p:grpSpPr>
          <a:xfrm>
            <a:off x="5615946" y="1316765"/>
            <a:ext cx="2985036" cy="2400267"/>
            <a:chOff x="4211960" y="987574"/>
            <a:chExt cx="2238777" cy="1800200"/>
          </a:xfrm>
        </p:grpSpPr>
        <p:sp>
          <p:nvSpPr>
            <p:cNvPr id="7" name="Прямоугольник 6"/>
            <p:cNvSpPr/>
            <p:nvPr/>
          </p:nvSpPr>
          <p:spPr>
            <a:xfrm>
              <a:off x="4211960"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Прямоугольник 7"/>
            <p:cNvSpPr/>
            <p:nvPr/>
          </p:nvSpPr>
          <p:spPr>
            <a:xfrm>
              <a:off x="4211960"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9" name="TextBox 8"/>
            <p:cNvSpPr txBox="1"/>
            <p:nvPr/>
          </p:nvSpPr>
          <p:spPr>
            <a:xfrm>
              <a:off x="4273033" y="1290891"/>
              <a:ext cx="841817"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Port Freigabe</a:t>
              </a:r>
            </a:p>
          </p:txBody>
        </p:sp>
        <p:sp>
          <p:nvSpPr>
            <p:cNvPr id="10" name="TextBox 9"/>
            <p:cNvSpPr txBox="1"/>
            <p:nvPr/>
          </p:nvSpPr>
          <p:spPr>
            <a:xfrm>
              <a:off x="4283698" y="1585146"/>
              <a:ext cx="2088502"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Das erste was wir uns ansehen werden ist Port Freigaben. Dies ist einer der Grundkenntnisse die man wissen muss um mit Containern arbeiten zu können.</a:t>
              </a:r>
              <a:endParaRPr lang="ru-RU" sz="867" kern="1200" dirty="0">
                <a:solidFill>
                  <a:srgbClr val="FFFFFF">
                    <a:lumMod val="50000"/>
                  </a:srgbClr>
                </a:solidFill>
                <a:latin typeface="Open Sans" charset="0"/>
                <a:ea typeface="Open Sans" charset="0"/>
                <a:cs typeface="Open Sans" charset="0"/>
              </a:endParaRPr>
            </a:p>
          </p:txBody>
        </p:sp>
        <p:sp>
          <p:nvSpPr>
            <p:cNvPr id="11" name="TextBox 10"/>
            <p:cNvSpPr txBox="1"/>
            <p:nvPr/>
          </p:nvSpPr>
          <p:spPr>
            <a:xfrm>
              <a:off x="5940152"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8889014" y="1316765"/>
            <a:ext cx="2985036" cy="2400267"/>
            <a:chOff x="6666761" y="987574"/>
            <a:chExt cx="2238777" cy="1800200"/>
          </a:xfrm>
        </p:grpSpPr>
        <p:sp>
          <p:nvSpPr>
            <p:cNvPr id="12" name="Прямоугольник 11"/>
            <p:cNvSpPr/>
            <p:nvPr/>
          </p:nvSpPr>
          <p:spPr>
            <a:xfrm>
              <a:off x="6666761" y="987574"/>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3" name="Прямоугольник 12"/>
            <p:cNvSpPr/>
            <p:nvPr/>
          </p:nvSpPr>
          <p:spPr>
            <a:xfrm>
              <a:off x="6666761" y="987574"/>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6727834" y="1290891"/>
              <a:ext cx="877885"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Host exposure</a:t>
              </a:r>
              <a:endParaRPr lang="ru-RU" sz="1600" kern="1200" dirty="0">
                <a:solidFill>
                  <a:srgbClr val="383838"/>
                </a:solidFill>
                <a:latin typeface="Bebas Neue" charset="0"/>
                <a:ea typeface="Bebas Neue" charset="0"/>
                <a:cs typeface="Bebas Neue" charset="0"/>
              </a:endParaRPr>
            </a:p>
          </p:txBody>
        </p:sp>
        <p:sp>
          <p:nvSpPr>
            <p:cNvPr id="15" name="TextBox 14"/>
            <p:cNvSpPr txBox="1"/>
            <p:nvPr/>
          </p:nvSpPr>
          <p:spPr>
            <a:xfrm>
              <a:off x="6738499" y="1585146"/>
              <a:ext cx="2088502" cy="80397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Host Freigabe ist ein mittel mit dem man den gesamten Container für den Host öffnen kann. Dies erlaubt es alle Anwendungen offen zu gestalten als ob man sich auf der Maschine befindet. </a:t>
              </a:r>
              <a:endParaRPr lang="ru-RU" sz="867" kern="1200" dirty="0">
                <a:solidFill>
                  <a:srgbClr val="FFFFFF">
                    <a:lumMod val="50000"/>
                  </a:srgbClr>
                </a:solidFill>
                <a:latin typeface="Open Sans" charset="0"/>
                <a:ea typeface="Open Sans" charset="0"/>
                <a:cs typeface="Open Sans" charset="0"/>
              </a:endParaRPr>
            </a:p>
          </p:txBody>
        </p:sp>
        <p:sp>
          <p:nvSpPr>
            <p:cNvPr id="16" name="TextBox 15"/>
            <p:cNvSpPr txBox="1"/>
            <p:nvPr/>
          </p:nvSpPr>
          <p:spPr>
            <a:xfrm>
              <a:off x="8394953" y="1033293"/>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4" name="Группа 3"/>
          <p:cNvGrpSpPr/>
          <p:nvPr/>
        </p:nvGrpSpPr>
        <p:grpSpPr>
          <a:xfrm>
            <a:off x="5615946" y="3909054"/>
            <a:ext cx="2985036" cy="2400267"/>
            <a:chOff x="4211960" y="2931790"/>
            <a:chExt cx="2238777" cy="1800200"/>
          </a:xfrm>
        </p:grpSpPr>
        <p:sp>
          <p:nvSpPr>
            <p:cNvPr id="17" name="Прямоугольник 16"/>
            <p:cNvSpPr/>
            <p:nvPr/>
          </p:nvSpPr>
          <p:spPr>
            <a:xfrm>
              <a:off x="4211960"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8" name="Прямоугольник 17"/>
            <p:cNvSpPr/>
            <p:nvPr/>
          </p:nvSpPr>
          <p:spPr>
            <a:xfrm>
              <a:off x="4211960"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4273033" y="3235107"/>
              <a:ext cx="1064234" cy="253915"/>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Internal Network</a:t>
              </a:r>
              <a:endParaRPr lang="ru-RU" sz="1600" kern="1200" dirty="0">
                <a:solidFill>
                  <a:srgbClr val="383838"/>
                </a:solidFill>
                <a:latin typeface="Bebas Neue" charset="0"/>
                <a:ea typeface="Bebas Neue" charset="0"/>
                <a:cs typeface="Bebas Neue" charset="0"/>
              </a:endParaRPr>
            </a:p>
          </p:txBody>
        </p:sp>
        <p:sp>
          <p:nvSpPr>
            <p:cNvPr id="20" name="TextBox 19"/>
            <p:cNvSpPr txBox="1"/>
            <p:nvPr/>
          </p:nvSpPr>
          <p:spPr>
            <a:xfrm>
              <a:off x="4283698" y="3529362"/>
              <a:ext cx="2088502" cy="653833"/>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Netzwerke werden beim erstellen eines Containers erstellt, es kann aber hilfreich sein diese selber zu definieren. </a:t>
              </a: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Dies lernen wir dort kennen.</a:t>
              </a:r>
              <a:endParaRPr lang="ru-RU" sz="867" kern="1200" dirty="0">
                <a:solidFill>
                  <a:srgbClr val="FFFFFF">
                    <a:lumMod val="50000"/>
                  </a:srgbClr>
                </a:solidFill>
                <a:latin typeface="Open Sans" charset="0"/>
                <a:ea typeface="Open Sans" charset="0"/>
                <a:cs typeface="Open Sans" charset="0"/>
              </a:endParaRPr>
            </a:p>
          </p:txBody>
        </p:sp>
        <p:sp>
          <p:nvSpPr>
            <p:cNvPr id="21" name="TextBox 20"/>
            <p:cNvSpPr txBox="1"/>
            <p:nvPr/>
          </p:nvSpPr>
          <p:spPr>
            <a:xfrm>
              <a:off x="5940152" y="29775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5" name="Группа 4"/>
          <p:cNvGrpSpPr/>
          <p:nvPr/>
        </p:nvGrpSpPr>
        <p:grpSpPr>
          <a:xfrm>
            <a:off x="8889014" y="3909054"/>
            <a:ext cx="2985036" cy="2400267"/>
            <a:chOff x="6666761" y="2931790"/>
            <a:chExt cx="2238777" cy="1800200"/>
          </a:xfrm>
        </p:grpSpPr>
        <p:sp>
          <p:nvSpPr>
            <p:cNvPr id="22" name="Прямоугольник 21"/>
            <p:cNvSpPr/>
            <p:nvPr/>
          </p:nvSpPr>
          <p:spPr>
            <a:xfrm>
              <a:off x="6666761" y="2931790"/>
              <a:ext cx="2238777" cy="1800200"/>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3" name="Прямоугольник 22"/>
            <p:cNvSpPr/>
            <p:nvPr/>
          </p:nvSpPr>
          <p:spPr>
            <a:xfrm>
              <a:off x="6666761" y="2931790"/>
              <a:ext cx="576064" cy="45719"/>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4" name="TextBox 23"/>
            <p:cNvSpPr txBox="1"/>
            <p:nvPr/>
          </p:nvSpPr>
          <p:spPr>
            <a:xfrm>
              <a:off x="6727834" y="3235107"/>
              <a:ext cx="901930" cy="253915"/>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Kombinationen</a:t>
              </a:r>
            </a:p>
          </p:txBody>
        </p:sp>
        <p:sp>
          <p:nvSpPr>
            <p:cNvPr id="25" name="TextBox 24"/>
            <p:cNvSpPr txBox="1"/>
            <p:nvPr/>
          </p:nvSpPr>
          <p:spPr>
            <a:xfrm>
              <a:off x="6738499" y="3529362"/>
              <a:ext cx="2088502" cy="80397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Alle genannten Methoden um Netzwerke zu managen können kombiniert werden. </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Hierzu werden Aufgaben folgen die das Wissen verinnerlichen werden.</a:t>
              </a:r>
              <a:endParaRPr lang="ru-RU" sz="867" kern="1200" dirty="0">
                <a:solidFill>
                  <a:srgbClr val="FFFFFF">
                    <a:lumMod val="50000"/>
                  </a:srgbClr>
                </a:solidFill>
                <a:latin typeface="Open Sans" charset="0"/>
                <a:ea typeface="Open Sans" charset="0"/>
                <a:cs typeface="Open Sans" charset="0"/>
              </a:endParaRPr>
            </a:p>
          </p:txBody>
        </p:sp>
        <p:sp>
          <p:nvSpPr>
            <p:cNvPr id="26" name="TextBox 25"/>
            <p:cNvSpPr txBox="1"/>
            <p:nvPr/>
          </p:nvSpPr>
          <p:spPr>
            <a:xfrm>
              <a:off x="8394953" y="2977509"/>
              <a:ext cx="491962" cy="500089"/>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4</a:t>
              </a:r>
              <a:r>
                <a:rPr lang="ru-RU" sz="3733" kern="1200" dirty="0">
                  <a:solidFill>
                    <a:srgbClr val="ECECEC"/>
                  </a:solidFill>
                  <a:latin typeface="Bebas Neue" charset="0"/>
                  <a:ea typeface="Bebas Neue" charset="0"/>
                  <a:cs typeface="Bebas Neue" charset="0"/>
                </a:rPr>
                <a:t>.</a:t>
              </a:r>
            </a:p>
          </p:txBody>
        </p:sp>
      </p:grpSp>
      <p:sp>
        <p:nvSpPr>
          <p:cNvPr id="27" name="TextBox 26"/>
          <p:cNvSpPr txBox="1"/>
          <p:nvPr/>
        </p:nvSpPr>
        <p:spPr>
          <a:xfrm>
            <a:off x="9563947" y="-223520"/>
            <a:ext cx="184731" cy="369332"/>
          </a:xfrm>
          <a:prstGeom prst="rect">
            <a:avLst/>
          </a:prstGeom>
          <a:noFill/>
        </p:spPr>
        <p:txBody>
          <a:bodyPr wrap="none" rtlCol="0">
            <a:spAutoFit/>
          </a:bodyPr>
          <a:lstStyle/>
          <a:p>
            <a:pPr defTabSz="914377">
              <a:buClrTx/>
            </a:pPr>
            <a:endParaRPr lang="ru-RU" sz="1800" kern="1200">
              <a:latin typeface="Calibri" panose="020F0502020204030204"/>
              <a:ea typeface="+mn-ea"/>
              <a:cs typeface="+mn-cs"/>
            </a:endParaRPr>
          </a:p>
        </p:txBody>
      </p:sp>
      <p:grpSp>
        <p:nvGrpSpPr>
          <p:cNvPr id="28" name="Группа 27"/>
          <p:cNvGrpSpPr/>
          <p:nvPr/>
        </p:nvGrpSpPr>
        <p:grpSpPr>
          <a:xfrm>
            <a:off x="11319310" y="359343"/>
            <a:ext cx="603183" cy="603183"/>
            <a:chOff x="8489482" y="269507"/>
            <a:chExt cx="452387" cy="452387"/>
          </a:xfrm>
        </p:grpSpPr>
        <p:sp>
          <p:nvSpPr>
            <p:cNvPr id="29" name="Овал 2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0" name="TextBox 29"/>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51</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61496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980129" y="3075057"/>
            <a:ext cx="823174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–p 80:80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52</a:t>
              </a:r>
            </a:p>
          </p:txBody>
        </p:sp>
      </p:grpSp>
      <p:cxnSp>
        <p:nvCxnSpPr>
          <p:cNvPr id="8" name="Gerader Verbinder 7">
            <a:extLst>
              <a:ext uri="{FF2B5EF4-FFF2-40B4-BE49-F238E27FC236}">
                <a16:creationId xmlns:a16="http://schemas.microsoft.com/office/drawing/2014/main" id="{AFAC8D4B-1EA6-2C95-351C-2BA1F2C22B6E}"/>
              </a:ext>
            </a:extLst>
          </p:cNvPr>
          <p:cNvCxnSpPr>
            <a:cxnSpLocks/>
          </p:cNvCxnSpPr>
          <p:nvPr/>
        </p:nvCxnSpPr>
        <p:spPr>
          <a:xfrm>
            <a:off x="2122567" y="3905854"/>
            <a:ext cx="1828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44A269E6-1F16-B24F-748A-32BF73A961CF}"/>
              </a:ext>
            </a:extLst>
          </p:cNvPr>
          <p:cNvCxnSpPr>
            <a:cxnSpLocks/>
          </p:cNvCxnSpPr>
          <p:nvPr/>
        </p:nvCxnSpPr>
        <p:spPr>
          <a:xfrm>
            <a:off x="4033428" y="3012142"/>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92A0FD8D-B569-5FE4-BD62-AF58F57D23A5}"/>
              </a:ext>
            </a:extLst>
          </p:cNvPr>
          <p:cNvCxnSpPr>
            <a:cxnSpLocks/>
          </p:cNvCxnSpPr>
          <p:nvPr/>
        </p:nvCxnSpPr>
        <p:spPr>
          <a:xfrm>
            <a:off x="4467182" y="3905854"/>
            <a:ext cx="38962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A1E02EC-2EE3-824D-D196-E1B3E4B8B1A1}"/>
              </a:ext>
            </a:extLst>
          </p:cNvPr>
          <p:cNvCxnSpPr>
            <a:cxnSpLocks/>
          </p:cNvCxnSpPr>
          <p:nvPr/>
        </p:nvCxnSpPr>
        <p:spPr>
          <a:xfrm>
            <a:off x="4856802" y="2984817"/>
            <a:ext cx="98837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CFE4A72-7886-E6DD-E51C-68DB64FFDCD1}"/>
              </a:ext>
            </a:extLst>
          </p:cNvPr>
          <p:cNvCxnSpPr>
            <a:cxnSpLocks/>
          </p:cNvCxnSpPr>
          <p:nvPr/>
        </p:nvCxnSpPr>
        <p:spPr>
          <a:xfrm>
            <a:off x="5893259" y="3905166"/>
            <a:ext cx="40989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EB141208-E910-5999-5A59-9EB2F28786C4}"/>
              </a:ext>
            </a:extLst>
          </p:cNvPr>
          <p:cNvCxnSpPr>
            <a:cxnSpLocks/>
          </p:cNvCxnSpPr>
          <p:nvPr/>
        </p:nvCxnSpPr>
        <p:spPr>
          <a:xfrm flipV="1">
            <a:off x="3978354"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492756A1-EC99-74D8-06F4-9CBF12B625C6}"/>
              </a:ext>
            </a:extLst>
          </p:cNvPr>
          <p:cNvCxnSpPr>
            <a:cxnSpLocks/>
          </p:cNvCxnSpPr>
          <p:nvPr/>
        </p:nvCxnSpPr>
        <p:spPr>
          <a:xfrm flipV="1">
            <a:off x="2101929"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41C96BD-81A1-0BD4-C207-7D144938CA75}"/>
              </a:ext>
            </a:extLst>
          </p:cNvPr>
          <p:cNvCxnSpPr>
            <a:cxnSpLocks/>
          </p:cNvCxnSpPr>
          <p:nvPr/>
        </p:nvCxnSpPr>
        <p:spPr>
          <a:xfrm flipV="1">
            <a:off x="4031431"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F2268A38-B64D-C40C-35B3-D44F036F8250}"/>
              </a:ext>
            </a:extLst>
          </p:cNvPr>
          <p:cNvCxnSpPr>
            <a:cxnSpLocks/>
          </p:cNvCxnSpPr>
          <p:nvPr/>
        </p:nvCxnSpPr>
        <p:spPr>
          <a:xfrm flipV="1">
            <a:off x="4422638" y="2984817"/>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B482596D-80BC-1FEE-0D50-2BBAE2FC8C6D}"/>
              </a:ext>
            </a:extLst>
          </p:cNvPr>
          <p:cNvCxnSpPr>
            <a:cxnSpLocks/>
          </p:cNvCxnSpPr>
          <p:nvPr/>
        </p:nvCxnSpPr>
        <p:spPr>
          <a:xfrm flipV="1">
            <a:off x="4474982"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E0086D4A-FF8E-A49B-18BD-7F11A64CF9B2}"/>
              </a:ext>
            </a:extLst>
          </p:cNvPr>
          <p:cNvCxnSpPr>
            <a:cxnSpLocks/>
          </p:cNvCxnSpPr>
          <p:nvPr/>
        </p:nvCxnSpPr>
        <p:spPr>
          <a:xfrm flipV="1">
            <a:off x="4862971" y="366233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61AF733B-6980-6781-267B-4EA64E60D66F}"/>
              </a:ext>
            </a:extLst>
          </p:cNvPr>
          <p:cNvCxnSpPr>
            <a:cxnSpLocks/>
          </p:cNvCxnSpPr>
          <p:nvPr/>
        </p:nvCxnSpPr>
        <p:spPr>
          <a:xfrm flipV="1">
            <a:off x="4877897"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0785E2CA-1017-23F0-1D48-CB33E3E59079}"/>
              </a:ext>
            </a:extLst>
          </p:cNvPr>
          <p:cNvCxnSpPr>
            <a:cxnSpLocks/>
          </p:cNvCxnSpPr>
          <p:nvPr/>
        </p:nvCxnSpPr>
        <p:spPr>
          <a:xfrm flipV="1">
            <a:off x="5814523" y="295758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99A5FDC-1544-5AC9-F8C1-672C01614D05}"/>
              </a:ext>
            </a:extLst>
          </p:cNvPr>
          <p:cNvCxnSpPr>
            <a:cxnSpLocks/>
          </p:cNvCxnSpPr>
          <p:nvPr/>
        </p:nvCxnSpPr>
        <p:spPr>
          <a:xfrm flipV="1">
            <a:off x="5893259"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8F77537F-F3AA-4364-5D05-C19BDD7DF30B}"/>
              </a:ext>
            </a:extLst>
          </p:cNvPr>
          <p:cNvCxnSpPr>
            <a:cxnSpLocks/>
          </p:cNvCxnSpPr>
          <p:nvPr/>
        </p:nvCxnSpPr>
        <p:spPr>
          <a:xfrm flipV="1">
            <a:off x="10004884" y="364966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DC2D1607-384F-B159-486D-4BB9410D2323}"/>
              </a:ext>
            </a:extLst>
          </p:cNvPr>
          <p:cNvSpPr txBox="1"/>
          <p:nvPr/>
        </p:nvSpPr>
        <p:spPr>
          <a:xfrm>
            <a:off x="1980129" y="4182811"/>
            <a:ext cx="1309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Docker Befehl</a:t>
            </a:r>
          </a:p>
        </p:txBody>
      </p:sp>
      <p:sp>
        <p:nvSpPr>
          <p:cNvPr id="35" name="Textfeld 34">
            <a:extLst>
              <a:ext uri="{FF2B5EF4-FFF2-40B4-BE49-F238E27FC236}">
                <a16:creationId xmlns:a16="http://schemas.microsoft.com/office/drawing/2014/main" id="{20A06AB7-D089-0057-29FF-D98FE252B971}"/>
              </a:ext>
            </a:extLst>
          </p:cNvPr>
          <p:cNvSpPr txBox="1"/>
          <p:nvPr/>
        </p:nvSpPr>
        <p:spPr>
          <a:xfrm>
            <a:off x="2775924" y="2077076"/>
            <a:ext cx="1617751" cy="52322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Ohne </a:t>
            </a: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Konsolenausgabe</a:t>
            </a:r>
          </a:p>
        </p:txBody>
      </p:sp>
      <p:sp>
        <p:nvSpPr>
          <p:cNvPr id="36" name="Textfeld 35">
            <a:extLst>
              <a:ext uri="{FF2B5EF4-FFF2-40B4-BE49-F238E27FC236}">
                <a16:creationId xmlns:a16="http://schemas.microsoft.com/office/drawing/2014/main" id="{E5D9C5C5-FFC2-FC2B-D345-9B704E8D9D76}"/>
              </a:ext>
            </a:extLst>
          </p:cNvPr>
          <p:cNvSpPr txBox="1"/>
          <p:nvPr/>
        </p:nvSpPr>
        <p:spPr>
          <a:xfrm>
            <a:off x="4393675" y="4182812"/>
            <a:ext cx="1994457" cy="30777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Portangabe</a:t>
            </a:r>
          </a:p>
        </p:txBody>
      </p:sp>
      <p:sp>
        <p:nvSpPr>
          <p:cNvPr id="37" name="Textfeld 36">
            <a:extLst>
              <a:ext uri="{FF2B5EF4-FFF2-40B4-BE49-F238E27FC236}">
                <a16:creationId xmlns:a16="http://schemas.microsoft.com/office/drawing/2014/main" id="{E225E27F-F9EC-15FD-8AF8-356B02BB9AE1}"/>
              </a:ext>
            </a:extLst>
          </p:cNvPr>
          <p:cNvSpPr txBox="1"/>
          <p:nvPr/>
        </p:nvSpPr>
        <p:spPr>
          <a:xfrm>
            <a:off x="5101221" y="2088294"/>
            <a:ext cx="148790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Parameter Ports</a:t>
            </a:r>
          </a:p>
        </p:txBody>
      </p:sp>
      <p:sp>
        <p:nvSpPr>
          <p:cNvPr id="38" name="Textfeld 37">
            <a:extLst>
              <a:ext uri="{FF2B5EF4-FFF2-40B4-BE49-F238E27FC236}">
                <a16:creationId xmlns:a16="http://schemas.microsoft.com/office/drawing/2014/main" id="{A243F679-D4E3-1D8C-2107-C6E90EDD5688}"/>
              </a:ext>
            </a:extLst>
          </p:cNvPr>
          <p:cNvSpPr txBox="1"/>
          <p:nvPr/>
        </p:nvSpPr>
        <p:spPr>
          <a:xfrm>
            <a:off x="7124235" y="4182811"/>
            <a:ext cx="16369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Name des Images</a:t>
            </a:r>
          </a:p>
        </p:txBody>
      </p:sp>
      <p:cxnSp>
        <p:nvCxnSpPr>
          <p:cNvPr id="39" name="Gerader Verbinder 38">
            <a:extLst>
              <a:ext uri="{FF2B5EF4-FFF2-40B4-BE49-F238E27FC236}">
                <a16:creationId xmlns:a16="http://schemas.microsoft.com/office/drawing/2014/main" id="{F789C380-1DD1-6113-7E62-5A8FC44EEB40}"/>
              </a:ext>
            </a:extLst>
          </p:cNvPr>
          <p:cNvCxnSpPr>
            <a:cxnSpLocks/>
          </p:cNvCxnSpPr>
          <p:nvPr/>
        </p:nvCxnSpPr>
        <p:spPr>
          <a:xfrm flipV="1">
            <a:off x="2564645" y="3910420"/>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F3ECDFE8-FDC2-C89C-D270-66638A167138}"/>
              </a:ext>
            </a:extLst>
          </p:cNvPr>
          <p:cNvCxnSpPr>
            <a:cxnSpLocks/>
          </p:cNvCxnSpPr>
          <p:nvPr/>
        </p:nvCxnSpPr>
        <p:spPr>
          <a:xfrm flipV="1">
            <a:off x="4228238" y="2600296"/>
            <a:ext cx="0" cy="41184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A48CEC2C-E613-7A34-1AFE-3DCB1564BA91}"/>
              </a:ext>
            </a:extLst>
          </p:cNvPr>
          <p:cNvCxnSpPr>
            <a:cxnSpLocks/>
          </p:cNvCxnSpPr>
          <p:nvPr/>
        </p:nvCxnSpPr>
        <p:spPr>
          <a:xfrm flipV="1">
            <a:off x="5350988" y="2432883"/>
            <a:ext cx="0" cy="52987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A71500B8-B1B5-CD41-A835-B7D812F7B173}"/>
              </a:ext>
            </a:extLst>
          </p:cNvPr>
          <p:cNvCxnSpPr>
            <a:cxnSpLocks/>
          </p:cNvCxnSpPr>
          <p:nvPr/>
        </p:nvCxnSpPr>
        <p:spPr>
          <a:xfrm flipV="1">
            <a:off x="4660662"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B46463D-A982-5B91-9FC5-EBE4EB6224B9}"/>
              </a:ext>
            </a:extLst>
          </p:cNvPr>
          <p:cNvCxnSpPr>
            <a:cxnSpLocks/>
          </p:cNvCxnSpPr>
          <p:nvPr/>
        </p:nvCxnSpPr>
        <p:spPr>
          <a:xfrm flipV="1">
            <a:off x="7361797" y="393472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249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1378202" y="3075057"/>
            <a:ext cx="943559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--network host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53</a:t>
              </a:r>
            </a:p>
          </p:txBody>
        </p:sp>
      </p:grpSp>
      <p:cxnSp>
        <p:nvCxnSpPr>
          <p:cNvPr id="33" name="Gerader Verbinder 32">
            <a:extLst>
              <a:ext uri="{FF2B5EF4-FFF2-40B4-BE49-F238E27FC236}">
                <a16:creationId xmlns:a16="http://schemas.microsoft.com/office/drawing/2014/main" id="{728C65DB-8246-81D9-82F2-7EAA0E7FC76C}"/>
              </a:ext>
            </a:extLst>
          </p:cNvPr>
          <p:cNvCxnSpPr>
            <a:cxnSpLocks/>
          </p:cNvCxnSpPr>
          <p:nvPr/>
        </p:nvCxnSpPr>
        <p:spPr>
          <a:xfrm>
            <a:off x="3812999" y="3973746"/>
            <a:ext cx="2648585" cy="295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8E0EC04C-C541-E647-8318-5762E8785F6A}"/>
              </a:ext>
            </a:extLst>
          </p:cNvPr>
          <p:cNvCxnSpPr>
            <a:cxnSpLocks/>
          </p:cNvCxnSpPr>
          <p:nvPr/>
        </p:nvCxnSpPr>
        <p:spPr>
          <a:xfrm flipV="1">
            <a:off x="3812999" y="371824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DD6B129C-0DE3-88B1-9D35-BCA6BD03F5AA}"/>
              </a:ext>
            </a:extLst>
          </p:cNvPr>
          <p:cNvCxnSpPr>
            <a:cxnSpLocks/>
          </p:cNvCxnSpPr>
          <p:nvPr/>
        </p:nvCxnSpPr>
        <p:spPr>
          <a:xfrm flipV="1">
            <a:off x="6461584" y="371824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3C98154C-FF1D-1357-865F-DE85C7120F98}"/>
              </a:ext>
            </a:extLst>
          </p:cNvPr>
          <p:cNvSpPr txBox="1"/>
          <p:nvPr/>
        </p:nvSpPr>
        <p:spPr>
          <a:xfrm>
            <a:off x="5043975" y="4251391"/>
            <a:ext cx="16385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Network Definition</a:t>
            </a:r>
          </a:p>
        </p:txBody>
      </p:sp>
      <p:cxnSp>
        <p:nvCxnSpPr>
          <p:cNvPr id="47" name="Gerader Verbinder 46">
            <a:extLst>
              <a:ext uri="{FF2B5EF4-FFF2-40B4-BE49-F238E27FC236}">
                <a16:creationId xmlns:a16="http://schemas.microsoft.com/office/drawing/2014/main" id="{EE6649C0-0DA0-CD93-CA35-CE74103B047E}"/>
              </a:ext>
            </a:extLst>
          </p:cNvPr>
          <p:cNvCxnSpPr>
            <a:cxnSpLocks/>
          </p:cNvCxnSpPr>
          <p:nvPr/>
        </p:nvCxnSpPr>
        <p:spPr>
          <a:xfrm flipV="1">
            <a:off x="5281537" y="400330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324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893293" y="3075057"/>
            <a:ext cx="1040541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run</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 --network [Network] </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docker</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a:t>
            </a:r>
            <a:r>
              <a:rPr kumimoji="0" lang="de-DE"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getting-started</a:t>
            </a:r>
            <a:r>
              <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a:t>
            </a: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54</a:t>
              </a:r>
            </a:p>
          </p:txBody>
        </p:sp>
      </p:grpSp>
      <p:cxnSp>
        <p:nvCxnSpPr>
          <p:cNvPr id="7" name="Gerader Verbinder 6">
            <a:extLst>
              <a:ext uri="{FF2B5EF4-FFF2-40B4-BE49-F238E27FC236}">
                <a16:creationId xmlns:a16="http://schemas.microsoft.com/office/drawing/2014/main" id="{E873722F-BFFC-20E2-79E7-9F00CD1CDEF1}"/>
              </a:ext>
            </a:extLst>
          </p:cNvPr>
          <p:cNvCxnSpPr>
            <a:cxnSpLocks/>
          </p:cNvCxnSpPr>
          <p:nvPr/>
        </p:nvCxnSpPr>
        <p:spPr>
          <a:xfrm>
            <a:off x="3355799" y="3985176"/>
            <a:ext cx="359727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3ACB187F-0416-29C8-EE03-274E211EA254}"/>
              </a:ext>
            </a:extLst>
          </p:cNvPr>
          <p:cNvCxnSpPr>
            <a:cxnSpLocks/>
          </p:cNvCxnSpPr>
          <p:nvPr/>
        </p:nvCxnSpPr>
        <p:spPr>
          <a:xfrm flipV="1">
            <a:off x="3355799" y="372967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219ED091-E255-8449-F68E-F6A48190595F}"/>
              </a:ext>
            </a:extLst>
          </p:cNvPr>
          <p:cNvCxnSpPr>
            <a:cxnSpLocks/>
          </p:cNvCxnSpPr>
          <p:nvPr/>
        </p:nvCxnSpPr>
        <p:spPr>
          <a:xfrm flipV="1">
            <a:off x="6953074" y="3729672"/>
            <a:ext cx="0" cy="2850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85B9D49A-95D7-10D0-9E41-267006D5C872}"/>
              </a:ext>
            </a:extLst>
          </p:cNvPr>
          <p:cNvSpPr txBox="1"/>
          <p:nvPr/>
        </p:nvSpPr>
        <p:spPr>
          <a:xfrm>
            <a:off x="4586775" y="4262821"/>
            <a:ext cx="16385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de-DE" sz="1400" b="0" i="0" u="none" strike="noStrike" kern="0" cap="none" spc="0" normalizeH="0" baseline="0" noProof="0" dirty="0">
                <a:ln>
                  <a:noFill/>
                </a:ln>
                <a:solidFill>
                  <a:srgbClr val="000000"/>
                </a:solidFill>
                <a:effectLst/>
                <a:uLnTx/>
                <a:uFillTx/>
                <a:latin typeface="Arial"/>
                <a:cs typeface="Arial"/>
                <a:sym typeface="Arial"/>
              </a:rPr>
              <a:t>Network Definition</a:t>
            </a:r>
          </a:p>
        </p:txBody>
      </p:sp>
      <p:cxnSp>
        <p:nvCxnSpPr>
          <p:cNvPr id="11" name="Gerader Verbinder 10">
            <a:extLst>
              <a:ext uri="{FF2B5EF4-FFF2-40B4-BE49-F238E27FC236}">
                <a16:creationId xmlns:a16="http://schemas.microsoft.com/office/drawing/2014/main" id="{C013E95A-105C-68F1-A435-E212C3697AEE}"/>
              </a:ext>
            </a:extLst>
          </p:cNvPr>
          <p:cNvCxnSpPr>
            <a:cxnSpLocks/>
          </p:cNvCxnSpPr>
          <p:nvPr/>
        </p:nvCxnSpPr>
        <p:spPr>
          <a:xfrm flipV="1">
            <a:off x="4824337" y="4014731"/>
            <a:ext cx="0" cy="2723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83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descr="Bücher in einem Regal">
            <a:extLst>
              <a:ext uri="{FF2B5EF4-FFF2-40B4-BE49-F238E27FC236}">
                <a16:creationId xmlns:a16="http://schemas.microsoft.com/office/drawing/2014/main" id="{780CF9F1-A7AF-E86D-B4BA-50F532F8869E}"/>
              </a:ext>
            </a:extLst>
          </p:cNvPr>
          <p:cNvPicPr>
            <a:picLocks noGrp="1" noChangeAspect="1"/>
          </p:cNvPicPr>
          <p:nvPr>
            <p:ph type="pic" sz="quarter" idx="10"/>
          </p:nvPr>
        </p:nvPicPr>
        <p:blipFill>
          <a:blip r:embed="rId2"/>
          <a:srcRect t="7860" b="7860"/>
          <a:stretch/>
        </p:blipFill>
        <p:spPr>
          <a:xfrm>
            <a:off x="1" y="0"/>
            <a:ext cx="12199215" cy="6858000"/>
          </a:xfrm>
        </p:spPr>
      </p:pic>
      <p:grpSp>
        <p:nvGrpSpPr>
          <p:cNvPr id="2" name="Группа 1"/>
          <p:cNvGrpSpPr/>
          <p:nvPr/>
        </p:nvGrpSpPr>
        <p:grpSpPr>
          <a:xfrm>
            <a:off x="476685" y="836713"/>
            <a:ext cx="4979364" cy="4375647"/>
            <a:chOff x="357513" y="627534"/>
            <a:chExt cx="3734524" cy="3281735"/>
          </a:xfrm>
        </p:grpSpPr>
        <p:sp>
          <p:nvSpPr>
            <p:cNvPr id="9" name="Полилиния 8"/>
            <p:cNvSpPr/>
            <p:nvPr/>
          </p:nvSpPr>
          <p:spPr>
            <a:xfrm>
              <a:off x="827584" y="627534"/>
              <a:ext cx="2592288" cy="2592288"/>
            </a:xfrm>
            <a:custGeom>
              <a:avLst/>
              <a:gdLst>
                <a:gd name="connsiteX0" fmla="*/ 0 w 2592288"/>
                <a:gd name="connsiteY0" fmla="*/ 0 h 2592288"/>
                <a:gd name="connsiteX1" fmla="*/ 2592288 w 2592288"/>
                <a:gd name="connsiteY1" fmla="*/ 0 h 2592288"/>
                <a:gd name="connsiteX2" fmla="*/ 2592288 w 2592288"/>
                <a:gd name="connsiteY2" fmla="*/ 864096 h 2592288"/>
                <a:gd name="connsiteX3" fmla="*/ 2484276 w 2592288"/>
                <a:gd name="connsiteY3" fmla="*/ 864096 h 2592288"/>
                <a:gd name="connsiteX4" fmla="*/ 2484276 w 2592288"/>
                <a:gd name="connsiteY4" fmla="*/ 108012 h 2592288"/>
                <a:gd name="connsiteX5" fmla="*/ 108012 w 2592288"/>
                <a:gd name="connsiteY5" fmla="*/ 108012 h 2592288"/>
                <a:gd name="connsiteX6" fmla="*/ 108012 w 2592288"/>
                <a:gd name="connsiteY6" fmla="*/ 2484276 h 2592288"/>
                <a:gd name="connsiteX7" fmla="*/ 2484276 w 2592288"/>
                <a:gd name="connsiteY7" fmla="*/ 2484276 h 2592288"/>
                <a:gd name="connsiteX8" fmla="*/ 2484276 w 2592288"/>
                <a:gd name="connsiteY8" fmla="*/ 2088232 h 2592288"/>
                <a:gd name="connsiteX9" fmla="*/ 2592288 w 2592288"/>
                <a:gd name="connsiteY9" fmla="*/ 2088232 h 2592288"/>
                <a:gd name="connsiteX10" fmla="*/ 2592288 w 2592288"/>
                <a:gd name="connsiteY10" fmla="*/ 2592288 h 2592288"/>
                <a:gd name="connsiteX11" fmla="*/ 0 w 2592288"/>
                <a:gd name="connsiteY11" fmla="*/ 2592288 h 259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2288" h="2592288">
                  <a:moveTo>
                    <a:pt x="0" y="0"/>
                  </a:moveTo>
                  <a:lnTo>
                    <a:pt x="2592288" y="0"/>
                  </a:lnTo>
                  <a:lnTo>
                    <a:pt x="2592288" y="864096"/>
                  </a:lnTo>
                  <a:lnTo>
                    <a:pt x="2484276" y="864096"/>
                  </a:lnTo>
                  <a:lnTo>
                    <a:pt x="2484276" y="108012"/>
                  </a:lnTo>
                  <a:lnTo>
                    <a:pt x="108012" y="108012"/>
                  </a:lnTo>
                  <a:lnTo>
                    <a:pt x="108012" y="2484276"/>
                  </a:lnTo>
                  <a:lnTo>
                    <a:pt x="2484276" y="2484276"/>
                  </a:lnTo>
                  <a:lnTo>
                    <a:pt x="2484276" y="2088232"/>
                  </a:lnTo>
                  <a:lnTo>
                    <a:pt x="2592288" y="2088232"/>
                  </a:lnTo>
                  <a:lnTo>
                    <a:pt x="2592288" y="2592288"/>
                  </a:lnTo>
                  <a:lnTo>
                    <a:pt x="0" y="25922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1937360" y="1621876"/>
              <a:ext cx="2154677" cy="992724"/>
            </a:xfrm>
            <a:prstGeom prst="rect">
              <a:avLst/>
            </a:prstGeom>
            <a:noFill/>
          </p:spPr>
          <p:txBody>
            <a:bodyPr wrap="none" rtlCol="0">
              <a:spAutoFit/>
            </a:bodyPr>
            <a:lstStyle/>
            <a:p>
              <a:pPr defTabSz="914377">
                <a:buClrTx/>
              </a:pPr>
              <a:r>
                <a:rPr lang="en-US" sz="2667" kern="1200" dirty="0">
                  <a:solidFill>
                    <a:srgbClr val="FFFFFF"/>
                  </a:solidFill>
                  <a:latin typeface="Bebas Neue" charset="0"/>
                  <a:ea typeface="Bebas Neue" charset="0"/>
                  <a:cs typeface="Bebas Neue" charset="0"/>
                </a:rPr>
                <a:t>Was Fallen </a:t>
              </a:r>
              <a:r>
                <a:rPr lang="en-US" sz="2667" kern="1200" dirty="0" err="1">
                  <a:solidFill>
                    <a:srgbClr val="FFFFFF"/>
                  </a:solidFill>
                  <a:latin typeface="Bebas Neue" charset="0"/>
                  <a:ea typeface="Bebas Neue" charset="0"/>
                  <a:cs typeface="Bebas Neue" charset="0"/>
                </a:rPr>
                <a:t>Euch</a:t>
              </a:r>
              <a:r>
                <a:rPr lang="en-US" sz="2667" kern="1200" dirty="0">
                  <a:solidFill>
                    <a:srgbClr val="FFFFFF"/>
                  </a:solidFill>
                  <a:latin typeface="Bebas Neue" charset="0"/>
                  <a:ea typeface="Bebas Neue" charset="0"/>
                  <a:cs typeface="Bebas Neue" charset="0"/>
                </a:rPr>
                <a:t> </a:t>
              </a:r>
              <a:r>
                <a:rPr lang="en-US" sz="2667" kern="1200" dirty="0" err="1">
                  <a:solidFill>
                    <a:srgbClr val="FFFFFF"/>
                  </a:solidFill>
                  <a:latin typeface="Bebas Neue" charset="0"/>
                  <a:ea typeface="Bebas Neue" charset="0"/>
                  <a:cs typeface="Bebas Neue" charset="0"/>
                </a:rPr>
                <a:t>Noch</a:t>
              </a:r>
              <a:endParaRPr lang="en-US" sz="2667" kern="1200" dirty="0">
                <a:solidFill>
                  <a:srgbClr val="FFFFFF"/>
                </a:solidFill>
                <a:latin typeface="Bebas Neue" charset="0"/>
                <a:ea typeface="Bebas Neue" charset="0"/>
                <a:cs typeface="Bebas Neue" charset="0"/>
              </a:endParaRPr>
            </a:p>
            <a:p>
              <a:pPr defTabSz="914377">
                <a:buClrTx/>
              </a:pPr>
              <a:r>
                <a:rPr lang="en-US" sz="2667" kern="1200" dirty="0">
                  <a:solidFill>
                    <a:srgbClr val="FFFFFF"/>
                  </a:solidFill>
                  <a:latin typeface="Bebas Neue" charset="0"/>
                  <a:ea typeface="Bebas Neue" charset="0"/>
                  <a:cs typeface="Bebas Neue" charset="0"/>
                </a:rPr>
                <a:t>Für Ideen </a:t>
              </a:r>
              <a:r>
                <a:rPr lang="en-US" sz="2667" kern="1200" dirty="0" err="1">
                  <a:solidFill>
                    <a:srgbClr val="FFFFFF"/>
                  </a:solidFill>
                  <a:latin typeface="Bebas Neue" charset="0"/>
                  <a:ea typeface="Bebas Neue" charset="0"/>
                  <a:cs typeface="Bebas Neue" charset="0"/>
                </a:rPr>
                <a:t>ein</a:t>
              </a:r>
              <a:r>
                <a:rPr lang="en-US" sz="2667" kern="1200" dirty="0">
                  <a:solidFill>
                    <a:srgbClr val="FFFFFF"/>
                  </a:solidFill>
                  <a:latin typeface="Bebas Neue" charset="0"/>
                  <a:ea typeface="Bebas Neue" charset="0"/>
                  <a:cs typeface="Bebas Neue" charset="0"/>
                </a:rPr>
                <a:t> </a:t>
              </a:r>
              <a:r>
                <a:rPr lang="en-US" sz="2667" kern="1200" dirty="0" err="1">
                  <a:solidFill>
                    <a:srgbClr val="FFFFFF"/>
                  </a:solidFill>
                  <a:latin typeface="Bebas Neue" charset="0"/>
                  <a:ea typeface="Bebas Neue" charset="0"/>
                  <a:cs typeface="Bebas Neue" charset="0"/>
                </a:rPr>
                <a:t>Mit</a:t>
              </a:r>
              <a:endParaRPr lang="en-US" sz="2667" kern="1200" dirty="0">
                <a:solidFill>
                  <a:srgbClr val="FFFFFF"/>
                </a:solidFill>
                <a:latin typeface="Bebas Neue" charset="0"/>
                <a:ea typeface="Bebas Neue" charset="0"/>
                <a:cs typeface="Bebas Neue" charset="0"/>
              </a:endParaRPr>
            </a:p>
            <a:p>
              <a:pPr defTabSz="914377">
                <a:buClrTx/>
              </a:pPr>
              <a:r>
                <a:rPr lang="en-US" sz="2667" kern="1200" dirty="0" err="1">
                  <a:solidFill>
                    <a:srgbClr val="FFFFFF"/>
                  </a:solidFill>
                  <a:latin typeface="Bebas Neue" charset="0"/>
                  <a:ea typeface="Bebas Neue" charset="0"/>
                  <a:cs typeface="Bebas Neue" charset="0"/>
                </a:rPr>
                <a:t>Netzwerken</a:t>
              </a:r>
              <a:r>
                <a:rPr lang="en-US" sz="2667" kern="1200" dirty="0">
                  <a:solidFill>
                    <a:srgbClr val="FFFFFF"/>
                  </a:solidFill>
                  <a:latin typeface="Bebas Neue" charset="0"/>
                  <a:ea typeface="Bebas Neue" charset="0"/>
                  <a:cs typeface="Bebas Neue" charset="0"/>
                </a:rPr>
                <a:t> </a:t>
              </a:r>
              <a:r>
                <a:rPr lang="en-US" sz="2667" kern="1200" dirty="0" err="1">
                  <a:solidFill>
                    <a:srgbClr val="FFFFFF"/>
                  </a:solidFill>
                  <a:latin typeface="Bebas Neue" charset="0"/>
                  <a:ea typeface="Bebas Neue" charset="0"/>
                  <a:cs typeface="Bebas Neue" charset="0"/>
                </a:rPr>
                <a:t>umzugehen</a:t>
              </a:r>
              <a:endParaRPr lang="ru-RU" sz="2667" kern="1200" dirty="0">
                <a:solidFill>
                  <a:srgbClr val="FFFFFF"/>
                </a:solidFill>
                <a:latin typeface="Bebas Neue" charset="0"/>
                <a:ea typeface="Bebas Neue" charset="0"/>
                <a:cs typeface="Bebas Neue" charset="0"/>
              </a:endParaRPr>
            </a:p>
          </p:txBody>
        </p:sp>
        <p:sp>
          <p:nvSpPr>
            <p:cNvPr id="11" name="Овал 10"/>
            <p:cNvSpPr/>
            <p:nvPr/>
          </p:nvSpPr>
          <p:spPr>
            <a:xfrm rot="20472275">
              <a:off x="2234456" y="980689"/>
              <a:ext cx="288032" cy="288032"/>
            </a:xfrm>
            <a:prstGeom prst="ellipse">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2" name="Овал 11"/>
            <p:cNvSpPr/>
            <p:nvPr/>
          </p:nvSpPr>
          <p:spPr>
            <a:xfrm rot="20472275">
              <a:off x="1563533" y="2645969"/>
              <a:ext cx="180020" cy="180020"/>
            </a:xfrm>
            <a:prstGeom prst="ellipse">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3" name="Полилиния 12"/>
            <p:cNvSpPr/>
            <p:nvPr/>
          </p:nvSpPr>
          <p:spPr>
            <a:xfrm rot="19687430">
              <a:off x="1174665" y="1502613"/>
              <a:ext cx="415613" cy="358287"/>
            </a:xfrm>
            <a:custGeom>
              <a:avLst/>
              <a:gdLst>
                <a:gd name="connsiteX0" fmla="*/ 151983 w 501175"/>
                <a:gd name="connsiteY0" fmla="*/ 66624 h 432048"/>
                <a:gd name="connsiteX1" fmla="*/ 77283 w 501175"/>
                <a:gd name="connsiteY1" fmla="*/ 216024 h 432048"/>
                <a:gd name="connsiteX2" fmla="*/ 151983 w 501175"/>
                <a:gd name="connsiteY2" fmla="*/ 365424 h 432048"/>
                <a:gd name="connsiteX3" fmla="*/ 349191 w 501175"/>
                <a:gd name="connsiteY3" fmla="*/ 365424 h 432048"/>
                <a:gd name="connsiteX4" fmla="*/ 423891 w 501175"/>
                <a:gd name="connsiteY4" fmla="*/ 216024 h 432048"/>
                <a:gd name="connsiteX5" fmla="*/ 349191 w 501175"/>
                <a:gd name="connsiteY5" fmla="*/ 66624 h 432048"/>
                <a:gd name="connsiteX6" fmla="*/ 108012 w 501175"/>
                <a:gd name="connsiteY6" fmla="*/ 0 h 432048"/>
                <a:gd name="connsiteX7" fmla="*/ 393163 w 501175"/>
                <a:gd name="connsiteY7" fmla="*/ 0 h 432048"/>
                <a:gd name="connsiteX8" fmla="*/ 501175 w 501175"/>
                <a:gd name="connsiteY8" fmla="*/ 216024 h 432048"/>
                <a:gd name="connsiteX9" fmla="*/ 393163 w 501175"/>
                <a:gd name="connsiteY9" fmla="*/ 432048 h 432048"/>
                <a:gd name="connsiteX10" fmla="*/ 108012 w 501175"/>
                <a:gd name="connsiteY10" fmla="*/ 432048 h 432048"/>
                <a:gd name="connsiteX11" fmla="*/ 0 w 501175"/>
                <a:gd name="connsiteY11" fmla="*/ 216024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75" h="432048">
                  <a:moveTo>
                    <a:pt x="151983" y="66624"/>
                  </a:moveTo>
                  <a:lnTo>
                    <a:pt x="77283" y="216024"/>
                  </a:lnTo>
                  <a:lnTo>
                    <a:pt x="151983" y="365424"/>
                  </a:lnTo>
                  <a:lnTo>
                    <a:pt x="349191" y="365424"/>
                  </a:lnTo>
                  <a:lnTo>
                    <a:pt x="423891" y="216024"/>
                  </a:lnTo>
                  <a:lnTo>
                    <a:pt x="349191" y="66624"/>
                  </a:lnTo>
                  <a:close/>
                  <a:moveTo>
                    <a:pt x="108012" y="0"/>
                  </a:moveTo>
                  <a:lnTo>
                    <a:pt x="393163" y="0"/>
                  </a:lnTo>
                  <a:lnTo>
                    <a:pt x="501175" y="216024"/>
                  </a:lnTo>
                  <a:lnTo>
                    <a:pt x="393163" y="432048"/>
                  </a:lnTo>
                  <a:lnTo>
                    <a:pt x="108012" y="432048"/>
                  </a:lnTo>
                  <a:lnTo>
                    <a:pt x="0" y="2160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Полилиния 13"/>
            <p:cNvSpPr/>
            <p:nvPr/>
          </p:nvSpPr>
          <p:spPr>
            <a:xfrm rot="1095151">
              <a:off x="357513" y="3420791"/>
              <a:ext cx="309390" cy="266716"/>
            </a:xfrm>
            <a:custGeom>
              <a:avLst/>
              <a:gdLst>
                <a:gd name="connsiteX0" fmla="*/ 151983 w 501175"/>
                <a:gd name="connsiteY0" fmla="*/ 66624 h 432048"/>
                <a:gd name="connsiteX1" fmla="*/ 77283 w 501175"/>
                <a:gd name="connsiteY1" fmla="*/ 216024 h 432048"/>
                <a:gd name="connsiteX2" fmla="*/ 151983 w 501175"/>
                <a:gd name="connsiteY2" fmla="*/ 365424 h 432048"/>
                <a:gd name="connsiteX3" fmla="*/ 349191 w 501175"/>
                <a:gd name="connsiteY3" fmla="*/ 365424 h 432048"/>
                <a:gd name="connsiteX4" fmla="*/ 423891 w 501175"/>
                <a:gd name="connsiteY4" fmla="*/ 216024 h 432048"/>
                <a:gd name="connsiteX5" fmla="*/ 349191 w 501175"/>
                <a:gd name="connsiteY5" fmla="*/ 66624 h 432048"/>
                <a:gd name="connsiteX6" fmla="*/ 108012 w 501175"/>
                <a:gd name="connsiteY6" fmla="*/ 0 h 432048"/>
                <a:gd name="connsiteX7" fmla="*/ 393163 w 501175"/>
                <a:gd name="connsiteY7" fmla="*/ 0 h 432048"/>
                <a:gd name="connsiteX8" fmla="*/ 501175 w 501175"/>
                <a:gd name="connsiteY8" fmla="*/ 216024 h 432048"/>
                <a:gd name="connsiteX9" fmla="*/ 393163 w 501175"/>
                <a:gd name="connsiteY9" fmla="*/ 432048 h 432048"/>
                <a:gd name="connsiteX10" fmla="*/ 108012 w 501175"/>
                <a:gd name="connsiteY10" fmla="*/ 432048 h 432048"/>
                <a:gd name="connsiteX11" fmla="*/ 0 w 501175"/>
                <a:gd name="connsiteY11" fmla="*/ 216024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175" h="432048">
                  <a:moveTo>
                    <a:pt x="151983" y="66624"/>
                  </a:moveTo>
                  <a:lnTo>
                    <a:pt x="77283" y="216024"/>
                  </a:lnTo>
                  <a:lnTo>
                    <a:pt x="151983" y="365424"/>
                  </a:lnTo>
                  <a:lnTo>
                    <a:pt x="349191" y="365424"/>
                  </a:lnTo>
                  <a:lnTo>
                    <a:pt x="423891" y="216024"/>
                  </a:lnTo>
                  <a:lnTo>
                    <a:pt x="349191" y="66624"/>
                  </a:lnTo>
                  <a:close/>
                  <a:moveTo>
                    <a:pt x="108012" y="0"/>
                  </a:moveTo>
                  <a:lnTo>
                    <a:pt x="393163" y="0"/>
                  </a:lnTo>
                  <a:lnTo>
                    <a:pt x="501175" y="216024"/>
                  </a:lnTo>
                  <a:lnTo>
                    <a:pt x="393163" y="432048"/>
                  </a:lnTo>
                  <a:lnTo>
                    <a:pt x="108012" y="432048"/>
                  </a:lnTo>
                  <a:lnTo>
                    <a:pt x="0" y="2160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5" name="Полилиния 14"/>
            <p:cNvSpPr/>
            <p:nvPr/>
          </p:nvSpPr>
          <p:spPr>
            <a:xfrm rot="7896305">
              <a:off x="2680943" y="3574059"/>
              <a:ext cx="360040" cy="310379"/>
            </a:xfrm>
            <a:custGeom>
              <a:avLst/>
              <a:gdLst>
                <a:gd name="connsiteX0" fmla="*/ 252028 w 504056"/>
                <a:gd name="connsiteY0" fmla="*/ 144018 h 434531"/>
                <a:gd name="connsiteX1" fmla="*/ 111341 w 504056"/>
                <a:gd name="connsiteY1" fmla="*/ 360042 h 434531"/>
                <a:gd name="connsiteX2" fmla="*/ 392714 w 504056"/>
                <a:gd name="connsiteY2" fmla="*/ 360042 h 434531"/>
                <a:gd name="connsiteX3" fmla="*/ 252028 w 504056"/>
                <a:gd name="connsiteY3" fmla="*/ 0 h 434531"/>
                <a:gd name="connsiteX4" fmla="*/ 504056 w 504056"/>
                <a:gd name="connsiteY4" fmla="*/ 434531 h 434531"/>
                <a:gd name="connsiteX5" fmla="*/ 0 w 504056"/>
                <a:gd name="connsiteY5" fmla="*/ 434531 h 4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056" h="434531">
                  <a:moveTo>
                    <a:pt x="252028" y="144018"/>
                  </a:moveTo>
                  <a:lnTo>
                    <a:pt x="111341" y="360042"/>
                  </a:lnTo>
                  <a:lnTo>
                    <a:pt x="392714" y="360042"/>
                  </a:lnTo>
                  <a:close/>
                  <a:moveTo>
                    <a:pt x="252028" y="0"/>
                  </a:moveTo>
                  <a:lnTo>
                    <a:pt x="504056" y="434531"/>
                  </a:lnTo>
                  <a:lnTo>
                    <a:pt x="0" y="43453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grpSp>
        <p:nvGrpSpPr>
          <p:cNvPr id="17" name="Группа 16"/>
          <p:cNvGrpSpPr/>
          <p:nvPr/>
        </p:nvGrpSpPr>
        <p:grpSpPr>
          <a:xfrm>
            <a:off x="11319310" y="359343"/>
            <a:ext cx="603183" cy="603183"/>
            <a:chOff x="8489482" y="269507"/>
            <a:chExt cx="452387" cy="452387"/>
          </a:xfrm>
        </p:grpSpPr>
        <p:sp>
          <p:nvSpPr>
            <p:cNvPr id="18" name="Овал 17"/>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9" name="TextBox 18"/>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55</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73060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sp>
        <p:nvSpPr>
          <p:cNvPr id="6" name="TextBox 5"/>
          <p:cNvSpPr txBox="1"/>
          <p:nvPr/>
        </p:nvSpPr>
        <p:spPr>
          <a:xfrm>
            <a:off x="568528" y="3429000"/>
            <a:ext cx="3587842" cy="446276"/>
          </a:xfrm>
          <a:prstGeom prst="rect">
            <a:avLst/>
          </a:prstGeom>
          <a:noFill/>
        </p:spPr>
        <p:txBody>
          <a:bodyPr wrap="none" rtlCol="0">
            <a:spAutoFit/>
          </a:bodyPr>
          <a:lstStyle/>
          <a:p>
            <a:pPr defTabSz="914377">
              <a:buClrTx/>
            </a:pPr>
            <a:r>
              <a:rPr lang="de-DE" sz="2300" kern="1200" dirty="0">
                <a:solidFill>
                  <a:schemeClr val="bg1"/>
                </a:solidFill>
                <a:latin typeface="Bebas Neue" charset="0"/>
                <a:ea typeface="Bebas Neue" charset="0"/>
                <a:cs typeface="Bebas Neue" charset="0"/>
              </a:rPr>
              <a:t>Multi-Host Networking mit Docker</a:t>
            </a:r>
          </a:p>
        </p:txBody>
      </p:sp>
      <p:sp>
        <p:nvSpPr>
          <p:cNvPr id="8" name="TextBox 7"/>
          <p:cNvSpPr txBox="1"/>
          <p:nvPr/>
        </p:nvSpPr>
        <p:spPr>
          <a:xfrm>
            <a:off x="568528" y="3829110"/>
            <a:ext cx="3465742" cy="381066"/>
          </a:xfrm>
          <a:prstGeom prst="rect">
            <a:avLst/>
          </a:prstGeom>
          <a:noFill/>
        </p:spPr>
        <p:txBody>
          <a:bodyPr wrap="square" rtlCol="0">
            <a:spAutoFit/>
          </a:bodyPr>
          <a:lstStyle/>
          <a:p>
            <a:pPr defTabSz="914377">
              <a:lnSpc>
                <a:spcPct val="150000"/>
              </a:lnSpc>
              <a:buClrTx/>
            </a:pPr>
            <a:r>
              <a:rPr lang="de-DE" kern="1200" dirty="0">
                <a:solidFill>
                  <a:schemeClr val="bg1"/>
                </a:solidFill>
                <a:latin typeface="Open Sans" charset="0"/>
                <a:ea typeface="Open Sans" charset="0"/>
                <a:cs typeface="Open Sans" charset="0"/>
              </a:rPr>
              <a:t>Grundlagen Multi-Host</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4" name="Bildplatzhalter 3">
            <a:extLst>
              <a:ext uri="{FF2B5EF4-FFF2-40B4-BE49-F238E27FC236}">
                <a16:creationId xmlns:a16="http://schemas.microsoft.com/office/drawing/2014/main" id="{90B4B52E-D97C-2D62-F184-B6F484DCF945}"/>
              </a:ext>
            </a:extLst>
          </p:cNvPr>
          <p:cNvPicPr>
            <a:picLocks noGrp="1" noChangeAspect="1"/>
          </p:cNvPicPr>
          <p:nvPr>
            <p:ph type="pic" sz="quarter" idx="10"/>
          </p:nvPr>
        </p:nvPicPr>
        <p:blipFill rotWithShape="1">
          <a:blip r:embed="rId2"/>
          <a:srcRect l="8610" t="332" r="24528" b="-332"/>
          <a:stretch/>
        </p:blipFill>
        <p:spPr>
          <a:xfrm>
            <a:off x="4702286" y="0"/>
            <a:ext cx="7489716" cy="6858000"/>
          </a:xfrm>
        </p:spPr>
      </p:pic>
    </p:spTree>
    <p:extLst>
      <p:ext uri="{BB962C8B-B14F-4D97-AF65-F5344CB8AC3E}">
        <p14:creationId xmlns:p14="http://schemas.microsoft.com/office/powerpoint/2010/main" val="49739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 Bild, das Text, Monitor, drinnen, schwarz enthält.&#10;&#10;Automatisch generierte Beschreibung">
            <a:extLst>
              <a:ext uri="{FF2B5EF4-FFF2-40B4-BE49-F238E27FC236}">
                <a16:creationId xmlns:a16="http://schemas.microsoft.com/office/drawing/2014/main" id="{2FB22BBD-EB76-AD24-1C51-01952ACB53BE}"/>
              </a:ext>
            </a:extLst>
          </p:cNvPr>
          <p:cNvPicPr>
            <a:picLocks noGrp="1" noChangeAspect="1"/>
          </p:cNvPicPr>
          <p:nvPr>
            <p:ph type="pic" sz="quarter" idx="14"/>
          </p:nvPr>
        </p:nvPicPr>
        <p:blipFill rotWithShape="1">
          <a:blip r:embed="rId2"/>
          <a:srcRect l="3801" t="18166" r="71609" b="17428"/>
          <a:stretch/>
        </p:blipFill>
        <p:spPr>
          <a:xfrm>
            <a:off x="1074738" y="966788"/>
            <a:ext cx="3563937" cy="4965700"/>
          </a:xfrm>
        </p:spPr>
      </p:pic>
      <p:sp>
        <p:nvSpPr>
          <p:cNvPr id="3" name="TextBox 2"/>
          <p:cNvSpPr txBox="1"/>
          <p:nvPr/>
        </p:nvSpPr>
        <p:spPr>
          <a:xfrm>
            <a:off x="5292320" y="3149365"/>
            <a:ext cx="1521570" cy="543675"/>
          </a:xfrm>
          <a:prstGeom prst="rect">
            <a:avLst/>
          </a:prstGeom>
          <a:noFill/>
        </p:spPr>
        <p:txBody>
          <a:bodyPr wrap="none" rtlCol="0">
            <a:spAutoFit/>
          </a:bodyPr>
          <a:lstStyle/>
          <a:p>
            <a:pPr algn="ctr" defTabSz="914377">
              <a:buClrTx/>
            </a:pPr>
            <a:r>
              <a:rPr lang="en-US" sz="2933" kern="1200" dirty="0">
                <a:solidFill>
                  <a:srgbClr val="383838"/>
                </a:solidFill>
                <a:latin typeface="Bebas Neue" charset="0"/>
                <a:ea typeface="Bebas Neue" charset="0"/>
                <a:cs typeface="Bebas Neue" charset="0"/>
              </a:rPr>
              <a:t>Multi Host</a:t>
            </a:r>
            <a:endParaRPr lang="ru-RU" sz="2933" kern="1200" dirty="0">
              <a:solidFill>
                <a:srgbClr val="383838"/>
              </a:solidFill>
              <a:latin typeface="Bebas Neue" charset="0"/>
              <a:ea typeface="Bebas Neue" charset="0"/>
              <a:cs typeface="Bebas Neue" charset="0"/>
            </a:endParaRPr>
          </a:p>
        </p:txBody>
      </p:sp>
      <p:sp>
        <p:nvSpPr>
          <p:cNvPr id="4" name="TextBox 3"/>
          <p:cNvSpPr txBox="1"/>
          <p:nvPr/>
        </p:nvSpPr>
        <p:spPr>
          <a:xfrm>
            <a:off x="7534723" y="2451736"/>
            <a:ext cx="4133467" cy="1734642"/>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Multi-Hosts ist eine Form der Anwendungs-Orchestrierung wo jede Anwendung mehrere Instance auf verschiedenen Hosts hat. Dabei sind diese Hosts miteinander verbunden.</a:t>
            </a:r>
          </a:p>
          <a:p>
            <a:pPr defTabSz="914377">
              <a:lnSpc>
                <a:spcPct val="150000"/>
              </a:lnSpc>
              <a:buClrTx/>
            </a:pPr>
            <a:endParaRPr lang="en-US"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In der Orchestrierung mittels </a:t>
            </a:r>
            <a:r>
              <a:rPr lang="de-DE" sz="800" kern="1200" dirty="0" err="1">
                <a:solidFill>
                  <a:srgbClr val="FFFFFF">
                    <a:lumMod val="50000"/>
                  </a:srgbClr>
                </a:solidFill>
                <a:latin typeface="Open Sans" charset="0"/>
                <a:ea typeface="Open Sans" charset="0"/>
                <a:cs typeface="Open Sans" charset="0"/>
              </a:rPr>
              <a:t>Swarm</a:t>
            </a:r>
            <a:r>
              <a:rPr lang="de-DE" sz="800" kern="1200" dirty="0">
                <a:solidFill>
                  <a:srgbClr val="FFFFFF">
                    <a:lumMod val="50000"/>
                  </a:srgbClr>
                </a:solidFill>
                <a:latin typeface="Open Sans" charset="0"/>
                <a:ea typeface="Open Sans" charset="0"/>
                <a:cs typeface="Open Sans" charset="0"/>
              </a:rPr>
              <a:t> oder </a:t>
            </a:r>
            <a:r>
              <a:rPr lang="de-DE" sz="800" kern="1200" dirty="0" err="1">
                <a:solidFill>
                  <a:srgbClr val="FFFFFF">
                    <a:lumMod val="50000"/>
                  </a:srgbClr>
                </a:solidFill>
                <a:latin typeface="Open Sans" charset="0"/>
                <a:ea typeface="Open Sans" charset="0"/>
                <a:cs typeface="Open Sans" charset="0"/>
              </a:rPr>
              <a:t>Kubernetes</a:t>
            </a:r>
            <a:r>
              <a:rPr lang="de-DE" sz="800" kern="1200" dirty="0">
                <a:solidFill>
                  <a:srgbClr val="FFFFFF">
                    <a:lumMod val="50000"/>
                  </a:srgbClr>
                </a:solidFill>
                <a:latin typeface="Open Sans" charset="0"/>
                <a:ea typeface="Open Sans" charset="0"/>
                <a:cs typeface="Open Sans" charset="0"/>
              </a:rPr>
              <a:t> ist dies ein sehr verbreitetes Feature welches häufig zum Einsatz kommt. Wichtig dabei ist das Multi Hosts etwas ist was durch praktische Erfahrung besser gelernt werden kann als durch Theorie. Sobald die Theorie vorgestellt wurde steigen wir sofort um auf eine praktische Aufgabe.</a:t>
            </a:r>
          </a:p>
        </p:txBody>
      </p:sp>
      <p:sp>
        <p:nvSpPr>
          <p:cNvPr id="5" name="Прямоугольник 4"/>
          <p:cNvSpPr/>
          <p:nvPr/>
        </p:nvSpPr>
        <p:spPr>
          <a:xfrm>
            <a:off x="7215881" y="2330665"/>
            <a:ext cx="4800" cy="22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6" name="Группа 5"/>
          <p:cNvGrpSpPr/>
          <p:nvPr/>
        </p:nvGrpSpPr>
        <p:grpSpPr>
          <a:xfrm>
            <a:off x="11319310" y="359343"/>
            <a:ext cx="603183" cy="603183"/>
            <a:chOff x="8489482" y="269507"/>
            <a:chExt cx="452387" cy="452387"/>
          </a:xfrm>
        </p:grpSpPr>
        <p:sp>
          <p:nvSpPr>
            <p:cNvPr id="7" name="Овал 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8" name="TextBox 7"/>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57</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97624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 Bild, das Text, Elektronik, Computer, Schreibtisch enthält.&#10;&#10;Automatisch generierte Beschreibung">
            <a:extLst>
              <a:ext uri="{FF2B5EF4-FFF2-40B4-BE49-F238E27FC236}">
                <a16:creationId xmlns:a16="http://schemas.microsoft.com/office/drawing/2014/main" id="{01A44E18-2732-759E-C7E7-DD4AA59A9544}"/>
              </a:ext>
            </a:extLst>
          </p:cNvPr>
          <p:cNvPicPr>
            <a:picLocks noGrp="1" noChangeAspect="1"/>
          </p:cNvPicPr>
          <p:nvPr>
            <p:ph type="pic" sz="quarter" idx="10"/>
          </p:nvPr>
        </p:nvPicPr>
        <p:blipFill>
          <a:blip r:embed="rId2"/>
          <a:srcRect l="16308" r="16308"/>
          <a:stretch>
            <a:fillRect/>
          </a:stretch>
        </p:blipFill>
        <p:spPr>
          <a:xfrm>
            <a:off x="523875" y="1001713"/>
            <a:ext cx="4618038" cy="4568825"/>
          </a:xfrm>
        </p:spPr>
      </p:pic>
      <p:sp>
        <p:nvSpPr>
          <p:cNvPr id="3" name="TextBox 2"/>
          <p:cNvSpPr txBox="1"/>
          <p:nvPr/>
        </p:nvSpPr>
        <p:spPr>
          <a:xfrm>
            <a:off x="5334007" y="3062794"/>
            <a:ext cx="1625766" cy="543675"/>
          </a:xfrm>
          <a:prstGeom prst="rect">
            <a:avLst/>
          </a:prstGeom>
          <a:noFill/>
        </p:spPr>
        <p:txBody>
          <a:bodyPr wrap="none" rtlCol="0">
            <a:spAutoFit/>
          </a:bodyPr>
          <a:lstStyle/>
          <a:p>
            <a:pPr algn="ctr" defTabSz="914377">
              <a:buClrTx/>
            </a:pPr>
            <a:r>
              <a:rPr lang="de-DE" sz="2933" kern="1200" dirty="0">
                <a:solidFill>
                  <a:srgbClr val="383838"/>
                </a:solidFill>
                <a:latin typeface="Bebas Neue" charset="0"/>
                <a:ea typeface="Bebas Neue" charset="0"/>
                <a:cs typeface="Bebas Neue" charset="0"/>
              </a:rPr>
              <a:t>Wichtigkeit</a:t>
            </a:r>
          </a:p>
        </p:txBody>
      </p:sp>
      <p:sp>
        <p:nvSpPr>
          <p:cNvPr id="4" name="TextBox 3"/>
          <p:cNvSpPr txBox="1"/>
          <p:nvPr/>
        </p:nvSpPr>
        <p:spPr>
          <a:xfrm>
            <a:off x="7628508" y="2365165"/>
            <a:ext cx="4133467" cy="1919308"/>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Die Wichtigkeit dieser Funktionalität besteht darin das um große vielschichtige Systeme klar von einander abzugrenzen. Dies wird zum einem wir im Kapitell über Netzwerke gelernt haben durch abgekapselte Netzwerke erreicht die nur durch spezifische Definition „offen“ stehen, in diesem Fall bezieht sich aber alles darauf die Kommunikation zwischen Anwendungen zu sicheren.</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Besonders wichtig ist dies in großen Systemen wo eventuell hunderte oder mehr Container auf einem System laufen. Diese dürfen aber unter keinen Umständen miteinander Kommunizieren dürfen, außer unter den definierten Verbindungen über Multi Host.</a:t>
            </a:r>
          </a:p>
        </p:txBody>
      </p:sp>
      <p:sp>
        <p:nvSpPr>
          <p:cNvPr id="5" name="Прямоугольник 4"/>
          <p:cNvSpPr/>
          <p:nvPr/>
        </p:nvSpPr>
        <p:spPr>
          <a:xfrm>
            <a:off x="7309667" y="2244095"/>
            <a:ext cx="4800" cy="22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grpSp>
        <p:nvGrpSpPr>
          <p:cNvPr id="6" name="Группа 5"/>
          <p:cNvGrpSpPr/>
          <p:nvPr/>
        </p:nvGrpSpPr>
        <p:grpSpPr>
          <a:xfrm>
            <a:off x="11319310" y="359343"/>
            <a:ext cx="603183" cy="603183"/>
            <a:chOff x="8489482" y="269507"/>
            <a:chExt cx="452387" cy="452387"/>
          </a:xfrm>
        </p:grpSpPr>
        <p:sp>
          <p:nvSpPr>
            <p:cNvPr id="7" name="Овал 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8" name="TextBox 7"/>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58</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402650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Рисунок 5"/>
          <p:cNvSpPr>
            <a:spLocks noGrp="1"/>
          </p:cNvSpPr>
          <p:nvPr>
            <p:ph type="pic" sz="quarter" idx="15"/>
          </p:nvPr>
        </p:nvSpPr>
        <p:spPr>
          <a:xfrm rot="5400000">
            <a:off x="1965533" y="1693684"/>
            <a:ext cx="4097348" cy="3615307"/>
          </a:xfrm>
        </p:spPr>
      </p:sp>
      <p:sp>
        <p:nvSpPr>
          <p:cNvPr id="8" name="TextBox 7"/>
          <p:cNvSpPr txBox="1"/>
          <p:nvPr/>
        </p:nvSpPr>
        <p:spPr>
          <a:xfrm>
            <a:off x="6972016" y="2538096"/>
            <a:ext cx="4133467" cy="1549976"/>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Nun stellt sich die Frage unter welchen Umständen Multi Hosts tatsächlich benutzt werden. Im normalen Anwendungsfall werden Docker Multi Hosts nicht benötigt. Dies bezieht sich auf das starten und stoppen einzelner Container auf einem System. </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Sobald man jedoch in die Orchestrierung von mehreren Containern durch Docker </a:t>
            </a:r>
            <a:r>
              <a:rPr lang="de-DE" sz="800" kern="1200" dirty="0" err="1">
                <a:solidFill>
                  <a:srgbClr val="FFFFFF">
                    <a:lumMod val="50000"/>
                  </a:srgbClr>
                </a:solidFill>
                <a:latin typeface="Open Sans" charset="0"/>
                <a:ea typeface="Open Sans" charset="0"/>
                <a:cs typeface="Open Sans" charset="0"/>
              </a:rPr>
              <a:t>Compose</a:t>
            </a:r>
            <a:r>
              <a:rPr lang="de-DE" sz="800" kern="1200" dirty="0">
                <a:solidFill>
                  <a:srgbClr val="FFFFFF">
                    <a:lumMod val="50000"/>
                  </a:srgbClr>
                </a:solidFill>
                <a:latin typeface="Open Sans" charset="0"/>
                <a:ea typeface="Open Sans" charset="0"/>
                <a:cs typeface="Open Sans" charset="0"/>
              </a:rPr>
              <a:t> einsteigt werden Multi Hosts automatisch ein Thema. Am nächsten Tag wird dies ein großes Thema werden,</a:t>
            </a:r>
          </a:p>
        </p:txBody>
      </p:sp>
      <p:grpSp>
        <p:nvGrpSpPr>
          <p:cNvPr id="2" name="Группа 1"/>
          <p:cNvGrpSpPr/>
          <p:nvPr/>
        </p:nvGrpSpPr>
        <p:grpSpPr>
          <a:xfrm>
            <a:off x="2510325" y="2204888"/>
            <a:ext cx="3007761" cy="2592899"/>
            <a:chOff x="1882743" y="1653666"/>
            <a:chExt cx="2255821" cy="1944674"/>
          </a:xfrm>
        </p:grpSpPr>
        <p:sp>
          <p:nvSpPr>
            <p:cNvPr id="9" name="Шестиугольник 8"/>
            <p:cNvSpPr/>
            <p:nvPr/>
          </p:nvSpPr>
          <p:spPr>
            <a:xfrm rot="1800000">
              <a:off x="1882743" y="1653666"/>
              <a:ext cx="2255821" cy="1944674"/>
            </a:xfrm>
            <a:prstGeom prst="hexagon">
              <a:avLst>
                <a:gd name="adj" fmla="val 28938"/>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2067372" y="2410559"/>
              <a:ext cx="1886574" cy="407756"/>
            </a:xfrm>
            <a:prstGeom prst="rect">
              <a:avLst/>
            </a:prstGeom>
            <a:noFill/>
          </p:spPr>
          <p:txBody>
            <a:bodyPr wrap="none" rtlCol="0">
              <a:spAutoFit/>
            </a:bodyPr>
            <a:lstStyle/>
            <a:p>
              <a:pPr algn="ctr" defTabSz="914377">
                <a:buClrTx/>
              </a:pPr>
              <a:r>
                <a:rPr lang="de-DE" sz="2933" kern="1200" dirty="0">
                  <a:solidFill>
                    <a:srgbClr val="383838"/>
                  </a:solidFill>
                  <a:latin typeface="Bebas Neue" charset="0"/>
                  <a:ea typeface="Bebas Neue" charset="0"/>
                  <a:cs typeface="Bebas Neue" charset="0"/>
                </a:rPr>
                <a:t>Anwendungsgrund</a:t>
              </a:r>
            </a:p>
          </p:txBody>
        </p:sp>
      </p:grpSp>
      <p:grpSp>
        <p:nvGrpSpPr>
          <p:cNvPr id="7" name="Группа 6"/>
          <p:cNvGrpSpPr/>
          <p:nvPr/>
        </p:nvGrpSpPr>
        <p:grpSpPr>
          <a:xfrm>
            <a:off x="11319310" y="359343"/>
            <a:ext cx="603183" cy="603183"/>
            <a:chOff x="8489482" y="269507"/>
            <a:chExt cx="452387" cy="452387"/>
          </a:xfrm>
        </p:grpSpPr>
        <p:sp>
          <p:nvSpPr>
            <p:cNvPr id="11" name="Овал 10"/>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2" name="TextBox 11"/>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59</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0304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descr="Ein Bild, das Text, Buch, Regal, gefüttert enthält.&#10;&#10;Automatisch generierte Beschreibung">
            <a:extLst>
              <a:ext uri="{FF2B5EF4-FFF2-40B4-BE49-F238E27FC236}">
                <a16:creationId xmlns:a16="http://schemas.microsoft.com/office/drawing/2014/main" id="{465505D1-D3C2-07F0-D3F1-3BB2201FCCF1}"/>
              </a:ext>
            </a:extLst>
          </p:cNvPr>
          <p:cNvPicPr>
            <a:picLocks noGrp="1" noChangeAspect="1"/>
          </p:cNvPicPr>
          <p:nvPr>
            <p:ph type="pic" sz="quarter" idx="10"/>
          </p:nvPr>
        </p:nvPicPr>
        <p:blipFill>
          <a:blip r:embed="rId2"/>
          <a:srcRect/>
          <a:stretch>
            <a:fillRect/>
          </a:stretch>
        </p:blipFill>
        <p:spPr>
          <a:xfrm>
            <a:off x="0" y="0"/>
            <a:ext cx="12192000" cy="6858000"/>
          </a:xfrm>
        </p:spPr>
      </p:pic>
      <p:grpSp>
        <p:nvGrpSpPr>
          <p:cNvPr id="2" name="Группа 1"/>
          <p:cNvGrpSpPr/>
          <p:nvPr/>
        </p:nvGrpSpPr>
        <p:grpSpPr>
          <a:xfrm>
            <a:off x="3119669" y="3621019"/>
            <a:ext cx="8640960" cy="2219222"/>
            <a:chOff x="2339752" y="2715765"/>
            <a:chExt cx="6480720" cy="1664417"/>
          </a:xfrm>
        </p:grpSpPr>
        <p:sp>
          <p:nvSpPr>
            <p:cNvPr id="6" name="Прямоугольник 5"/>
            <p:cNvSpPr/>
            <p:nvPr/>
          </p:nvSpPr>
          <p:spPr>
            <a:xfrm>
              <a:off x="2339752" y="2715766"/>
              <a:ext cx="6480720" cy="1664416"/>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Прямоугольник 6"/>
            <p:cNvSpPr/>
            <p:nvPr/>
          </p:nvSpPr>
          <p:spPr>
            <a:xfrm>
              <a:off x="2483768" y="2715765"/>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2443648" y="3075806"/>
              <a:ext cx="1506662" cy="253916"/>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Docker Registry Definition</a:t>
              </a:r>
              <a:endParaRPr lang="ru-RU" sz="1600" kern="1200" dirty="0">
                <a:solidFill>
                  <a:srgbClr val="383838"/>
                </a:solidFill>
                <a:latin typeface="Bebas Neue" charset="0"/>
                <a:ea typeface="Bebas Neue" charset="0"/>
                <a:cs typeface="Bebas Neue" charset="0"/>
              </a:endParaRPr>
            </a:p>
          </p:txBody>
        </p:sp>
        <p:sp>
          <p:nvSpPr>
            <p:cNvPr id="10" name="TextBox 9"/>
            <p:cNvSpPr txBox="1"/>
            <p:nvPr/>
          </p:nvSpPr>
          <p:spPr>
            <a:xfrm>
              <a:off x="2443648" y="3414869"/>
              <a:ext cx="6088792" cy="885483"/>
            </a:xfrm>
            <a:prstGeom prst="rect">
              <a:avLst/>
            </a:prstGeom>
            <a:noFill/>
          </p:spPr>
          <p:txBody>
            <a:bodyPr wrap="square" rtlCol="0">
              <a:spAutoFit/>
            </a:bodyPr>
            <a:lstStyle/>
            <a:p>
              <a:pPr defTabSz="914377">
                <a:lnSpc>
                  <a:spcPct val="150000"/>
                </a:lnSpc>
                <a:buClrTx/>
              </a:pPr>
              <a:r>
                <a:rPr lang="en-US" sz="800" i="1" kern="1200" dirty="0">
                  <a:solidFill>
                    <a:srgbClr val="FFFFFF">
                      <a:lumMod val="50000"/>
                    </a:srgbClr>
                  </a:solidFill>
                  <a:latin typeface="Open Sans" charset="0"/>
                  <a:ea typeface="Open Sans" charset="0"/>
                  <a:cs typeface="Open Sans" charset="0"/>
                </a:rPr>
                <a:t>“The Registry is a stateless, highly scalable server-side application that stores and lets you distribute Docker images. The Registry is open-source, under the permissive Apache license.”</a:t>
              </a:r>
            </a:p>
            <a:p>
              <a:pPr defTabSz="914377">
                <a:lnSpc>
                  <a:spcPct val="150000"/>
                </a:lnSpc>
                <a:buClrTx/>
              </a:pPr>
              <a:endParaRPr lang="en-US"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Im Grunde ist ein Registry ein Sammelort für Images welches das einfache Zugreifen, Verbreiten und Veröffentlichen von Images erlaubt. Der Hauptpunkt liegt dabei auf der Bereitstellung von vielen Images. Docker selber hostet verschiedene </a:t>
              </a:r>
              <a:r>
                <a:rPr lang="de-DE" sz="800" kern="1200" dirty="0" err="1">
                  <a:solidFill>
                    <a:srgbClr val="FFFFFF">
                      <a:lumMod val="50000"/>
                    </a:srgbClr>
                  </a:solidFill>
                  <a:latin typeface="Open Sans" charset="0"/>
                  <a:ea typeface="Open Sans" charset="0"/>
                  <a:cs typeface="Open Sans" charset="0"/>
                </a:rPr>
                <a:t>Registrys</a:t>
              </a:r>
              <a:r>
                <a:rPr lang="de-DE" sz="800" kern="1200" dirty="0">
                  <a:solidFill>
                    <a:srgbClr val="FFFFFF">
                      <a:lumMod val="50000"/>
                    </a:srgbClr>
                  </a:solidFill>
                  <a:latin typeface="Open Sans" charset="0"/>
                  <a:ea typeface="Open Sans" charset="0"/>
                  <a:cs typeface="Open Sans" charset="0"/>
                </a:rPr>
                <a:t>, zudem haben viele große Software Unternehmen auch eigenen </a:t>
              </a:r>
              <a:r>
                <a:rPr lang="de-DE" sz="800" kern="1200" dirty="0" err="1">
                  <a:solidFill>
                    <a:srgbClr val="FFFFFF">
                      <a:lumMod val="50000"/>
                    </a:srgbClr>
                  </a:solidFill>
                  <a:latin typeface="Open Sans" charset="0"/>
                  <a:ea typeface="Open Sans" charset="0"/>
                  <a:cs typeface="Open Sans" charset="0"/>
                </a:rPr>
                <a:t>Registrys</a:t>
              </a:r>
              <a:r>
                <a:rPr lang="de-DE" sz="800" kern="1200" dirty="0">
                  <a:solidFill>
                    <a:srgbClr val="FFFFFF">
                      <a:lumMod val="50000"/>
                    </a:srgbClr>
                  </a:solidFill>
                  <a:latin typeface="Open Sans" charset="0"/>
                  <a:ea typeface="Open Sans" charset="0"/>
                  <a:cs typeface="Open Sans" charset="0"/>
                </a:rPr>
                <a:t> laufen. Manche von diesen Intern andere Extern.</a:t>
              </a:r>
              <a:endParaRPr lang="ru-RU" sz="800" kern="1200" dirty="0">
                <a:solidFill>
                  <a:srgbClr val="FFFFFF">
                    <a:lumMod val="50000"/>
                  </a:srgbClr>
                </a:solidFill>
                <a:latin typeface="Open Sans" charset="0"/>
                <a:ea typeface="Open Sans" charset="0"/>
                <a:cs typeface="Open Sans" charset="0"/>
              </a:endParaRPr>
            </a:p>
          </p:txBody>
        </p:sp>
      </p:grpSp>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5" name="TextBox 14"/>
            <p:cNvSpPr txBox="1"/>
            <p:nvPr/>
          </p:nvSpPr>
          <p:spPr>
            <a:xfrm>
              <a:off x="8615767" y="362013"/>
              <a:ext cx="199815"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6</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149262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Multi-host networking | Learn Docker - Fundamentals of Docker 18.x">
            <a:extLst>
              <a:ext uri="{FF2B5EF4-FFF2-40B4-BE49-F238E27FC236}">
                <a16:creationId xmlns:a16="http://schemas.microsoft.com/office/drawing/2014/main" id="{CF2F9743-DEA6-0E06-B9DC-DACA10A6DC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070779"/>
            <a:ext cx="10905066" cy="4716441"/>
          </a:xfrm>
          <a:prstGeom prst="rect">
            <a:avLst/>
          </a:prstGeom>
          <a:noFill/>
          <a:extLst>
            <a:ext uri="{909E8E84-426E-40DD-AFC4-6F175D3DCCD1}">
              <a14:hiddenFill xmlns:a14="http://schemas.microsoft.com/office/drawing/2010/main">
                <a:solidFill>
                  <a:srgbClr val="FFFFFF"/>
                </a:solidFill>
              </a14:hiddenFill>
            </a:ext>
          </a:extLst>
        </p:spPr>
      </p:pic>
      <p:sp>
        <p:nvSpPr>
          <p:cNvPr id="3" name="Овал 10">
            <a:extLst>
              <a:ext uri="{FF2B5EF4-FFF2-40B4-BE49-F238E27FC236}">
                <a16:creationId xmlns:a16="http://schemas.microsoft.com/office/drawing/2014/main" id="{83D65B8D-4ADB-BE5E-D786-F8C4BF41DF14}"/>
              </a:ext>
            </a:extLst>
          </p:cNvPr>
          <p:cNvSpPr/>
          <p:nvPr/>
        </p:nvSpPr>
        <p:spPr>
          <a:xfrm>
            <a:off x="11319310" y="359343"/>
            <a:ext cx="603183" cy="60318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4" name="TextBox 11">
            <a:extLst>
              <a:ext uri="{FF2B5EF4-FFF2-40B4-BE49-F238E27FC236}">
                <a16:creationId xmlns:a16="http://schemas.microsoft.com/office/drawing/2014/main" id="{9759E08F-69F5-725D-4D20-D6BF8657DCE3}"/>
              </a:ext>
            </a:extLst>
          </p:cNvPr>
          <p:cNvSpPr txBox="1"/>
          <p:nvPr/>
        </p:nvSpPr>
        <p:spPr>
          <a:xfrm>
            <a:off x="11446815" y="482684"/>
            <a:ext cx="348173" cy="338554"/>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60</a:t>
            </a:r>
            <a:endParaRPr lang="ru-RU" sz="1600" kern="1200" dirty="0">
              <a:ln w="0"/>
              <a:solidFill>
                <a:srgbClr val="F6B73A"/>
              </a:solidFill>
              <a:latin typeface="Bebas Neue" charset="0"/>
              <a:ea typeface="Bebas Neue" charset="0"/>
              <a:cs typeface="Bebas Neue" charset="0"/>
            </a:endParaRPr>
          </a:p>
        </p:txBody>
      </p:sp>
    </p:spTree>
    <p:extLst>
      <p:ext uri="{BB962C8B-B14F-4D97-AF65-F5344CB8AC3E}">
        <p14:creationId xmlns:p14="http://schemas.microsoft.com/office/powerpoint/2010/main" val="3384324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79"/>
            <a:ext cx="5640926" cy="745817"/>
            <a:chOff x="465411" y="3651870"/>
            <a:chExt cx="4230695" cy="559363"/>
          </a:xfrm>
        </p:grpSpPr>
        <p:sp>
          <p:nvSpPr>
            <p:cNvPr id="7" name="TextBox 6"/>
            <p:cNvSpPr txBox="1"/>
            <p:nvPr/>
          </p:nvSpPr>
          <p:spPr>
            <a:xfrm>
              <a:off x="467544" y="3651870"/>
              <a:ext cx="4228562" cy="377075"/>
            </a:xfrm>
            <a:prstGeom prst="rect">
              <a:avLst/>
            </a:prstGeom>
            <a:noFill/>
          </p:spPr>
          <p:txBody>
            <a:bodyPr wrap="none" rtlCol="0">
              <a:spAutoFit/>
            </a:bodyPr>
            <a:lstStyle/>
            <a:p>
              <a:pPr defTabSz="914377">
                <a:buClrTx/>
              </a:pPr>
              <a:r>
                <a:rPr lang="de-DE" sz="2667" kern="1200" dirty="0">
                  <a:solidFill>
                    <a:schemeClr val="bg1"/>
                  </a:solidFill>
                  <a:latin typeface="Bebas Neue" charset="0"/>
                  <a:ea typeface="Bebas Neue" charset="0"/>
                  <a:cs typeface="Bebas Neue" charset="0"/>
                </a:rPr>
                <a:t>Docker Host mit der Docker Maschine erstellen</a:t>
              </a:r>
            </a:p>
          </p:txBody>
        </p:sp>
        <p:sp>
          <p:nvSpPr>
            <p:cNvPr id="9" name="TextBox 8"/>
            <p:cNvSpPr txBox="1"/>
            <p:nvPr/>
          </p:nvSpPr>
          <p:spPr>
            <a:xfrm>
              <a:off x="465411" y="3971840"/>
              <a:ext cx="1646853" cy="239393"/>
            </a:xfrm>
            <a:prstGeom prst="rect">
              <a:avLst/>
            </a:prstGeom>
            <a:noFill/>
          </p:spPr>
          <p:txBody>
            <a:bodyPr wrap="square" rtlCol="0">
              <a:spAutoFit/>
            </a:bodyPr>
            <a:lstStyle/>
            <a:p>
              <a:pPr marR="0" lvl="0" algn="l" rtl="0">
                <a:lnSpc>
                  <a:spcPct val="150000"/>
                </a:lnSpc>
                <a:spcBef>
                  <a:spcPts val="0"/>
                </a:spcBef>
                <a:spcAft>
                  <a:spcPts val="0"/>
                </a:spcAft>
              </a:pPr>
              <a:r>
                <a:rPr lang="en-US" sz="1100" dirty="0">
                  <a:solidFill>
                    <a:schemeClr val="bg1"/>
                  </a:solidFill>
                  <a:latin typeface="Open Sans"/>
                  <a:ea typeface="Open Sans"/>
                  <a:cs typeface="Open Sans"/>
                  <a:sym typeface="Open Sans"/>
                </a:rPr>
                <a:t>Was </a:t>
              </a:r>
              <a:r>
                <a:rPr lang="en-US" sz="1100" dirty="0" err="1">
                  <a:solidFill>
                    <a:schemeClr val="bg1"/>
                  </a:solidFill>
                  <a:latin typeface="Open Sans"/>
                  <a:ea typeface="Open Sans"/>
                  <a:cs typeface="Open Sans"/>
                  <a:sym typeface="Open Sans"/>
                </a:rPr>
                <a:t>sind</a:t>
              </a:r>
              <a:r>
                <a:rPr lang="en-US" sz="1100" dirty="0">
                  <a:solidFill>
                    <a:schemeClr val="bg1"/>
                  </a:solidFill>
                  <a:latin typeface="Open Sans"/>
                  <a:ea typeface="Open Sans"/>
                  <a:cs typeface="Open Sans"/>
                  <a:sym typeface="Open Sans"/>
                </a:rPr>
                <a:t> Docker Hosts</a:t>
              </a:r>
            </a:p>
          </p:txBody>
        </p:sp>
      </p:grpSp>
      <p:pic>
        <p:nvPicPr>
          <p:cNvPr id="4" name="Bildplatzhalter 3">
            <a:extLst>
              <a:ext uri="{FF2B5EF4-FFF2-40B4-BE49-F238E27FC236}">
                <a16:creationId xmlns:a16="http://schemas.microsoft.com/office/drawing/2014/main" id="{C5034549-98B1-67D8-9F17-CFF3381A1AB6}"/>
              </a:ext>
            </a:extLst>
          </p:cNvPr>
          <p:cNvPicPr>
            <a:picLocks noGrp="1" noChangeAspect="1"/>
          </p:cNvPicPr>
          <p:nvPr>
            <p:ph type="pic" sz="quarter" idx="10"/>
          </p:nvPr>
        </p:nvPicPr>
        <p:blipFill rotWithShape="1">
          <a:blip r:embed="rId2"/>
          <a:srcRect l="-14804" t="7507" r="-14804" b="7950"/>
          <a:stretch/>
        </p:blipFill>
        <p:spPr>
          <a:xfrm>
            <a:off x="0" y="0"/>
            <a:ext cx="12192000" cy="4869160"/>
          </a:xfrm>
          <a:solidFill>
            <a:schemeClr val="bg1"/>
          </a:solidFill>
        </p:spPr>
      </p:pic>
    </p:spTree>
    <p:extLst>
      <p:ext uri="{BB962C8B-B14F-4D97-AF65-F5344CB8AC3E}">
        <p14:creationId xmlns:p14="http://schemas.microsoft.com/office/powerpoint/2010/main" val="22985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Изображение 2">
            <a:extLst>
              <a:ext uri="{FF2B5EF4-FFF2-40B4-BE49-F238E27FC236}">
                <a16:creationId xmlns:a16="http://schemas.microsoft.com/office/drawing/2014/main" id="{9FF57AF6-937D-A8D1-F2AF-3BA358F5A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573" y="1736436"/>
            <a:ext cx="8814496" cy="4355070"/>
          </a:xfrm>
          <a:prstGeom prst="rect">
            <a:avLst/>
          </a:prstGeom>
        </p:spPr>
      </p:pic>
      <p:pic>
        <p:nvPicPr>
          <p:cNvPr id="15" name="Bildplatzhalter 14">
            <a:extLst>
              <a:ext uri="{FF2B5EF4-FFF2-40B4-BE49-F238E27FC236}">
                <a16:creationId xmlns:a16="http://schemas.microsoft.com/office/drawing/2014/main" id="{7B80E13C-977D-0D8B-3F90-2680020449A1}"/>
              </a:ext>
            </a:extLst>
          </p:cNvPr>
          <p:cNvPicPr>
            <a:picLocks noGrp="1" noChangeAspect="1"/>
          </p:cNvPicPr>
          <p:nvPr>
            <p:ph type="pic" sz="quarter" idx="10"/>
          </p:nvPr>
        </p:nvPicPr>
        <p:blipFill rotWithShape="1">
          <a:blip r:embed="rId4"/>
          <a:srcRect l="698" t="11915" r="3805" b="2875"/>
          <a:stretch/>
        </p:blipFill>
        <p:spPr>
          <a:xfrm>
            <a:off x="1068308" y="2011363"/>
            <a:ext cx="4952245" cy="3171825"/>
          </a:xfrm>
          <a:solidFill>
            <a:schemeClr val="bg1"/>
          </a:solidFill>
        </p:spPr>
      </p:pic>
      <p:grpSp>
        <p:nvGrpSpPr>
          <p:cNvPr id="11" name="Группа 10"/>
          <p:cNvGrpSpPr/>
          <p:nvPr/>
        </p:nvGrpSpPr>
        <p:grpSpPr>
          <a:xfrm>
            <a:off x="3905968" y="2704262"/>
            <a:ext cx="6144683" cy="2419418"/>
            <a:chOff x="2915816" y="1635646"/>
            <a:chExt cx="4608512" cy="2304256"/>
          </a:xfrm>
        </p:grpSpPr>
        <p:sp>
          <p:nvSpPr>
            <p:cNvPr id="3" name="Прямоугольник 2"/>
            <p:cNvSpPr/>
            <p:nvPr/>
          </p:nvSpPr>
          <p:spPr>
            <a:xfrm>
              <a:off x="2915816" y="1635646"/>
              <a:ext cx="4608512" cy="2304256"/>
            </a:xfrm>
            <a:prstGeom prst="rect">
              <a:avLst/>
            </a:prstGeom>
            <a:solidFill>
              <a:schemeClr val="bg1"/>
            </a:solidFill>
            <a:ln w="98425" cap="rnd">
              <a:noFill/>
              <a:round/>
            </a:ln>
            <a:effectLst>
              <a:outerShdw blurRad="177800" dir="5400000" algn="t"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4" name="Прямоугольник 3"/>
            <p:cNvSpPr/>
            <p:nvPr/>
          </p:nvSpPr>
          <p:spPr>
            <a:xfrm>
              <a:off x="2915816" y="1635646"/>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2976889" y="1938963"/>
              <a:ext cx="1293864" cy="32243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600" b="0" i="0" u="none" strike="noStrike" kern="1200" cap="none" spc="0" normalizeH="0" baseline="0" dirty="0">
                  <a:ln>
                    <a:noFill/>
                  </a:ln>
                  <a:solidFill>
                    <a:srgbClr val="383838"/>
                  </a:solidFill>
                  <a:effectLst/>
                  <a:uLnTx/>
                  <a:uFillTx/>
                  <a:latin typeface="Bebas Neue" charset="0"/>
                  <a:ea typeface="Bebas Neue" charset="0"/>
                  <a:cs typeface="Bebas Neue" charset="0"/>
                  <a:sym typeface="Arial"/>
                </a:rPr>
                <a:t>Was sind Docker Hosts</a:t>
              </a:r>
            </a:p>
          </p:txBody>
        </p:sp>
        <p:sp>
          <p:nvSpPr>
            <p:cNvPr id="6" name="TextBox 5"/>
            <p:cNvSpPr txBox="1"/>
            <p:nvPr/>
          </p:nvSpPr>
          <p:spPr>
            <a:xfrm>
              <a:off x="2987554" y="2233218"/>
              <a:ext cx="4320750" cy="121159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Hosts sind im Grunde die Maschinen die unsere Container ausführen. Docker Hosts sind somit das Grundelement auf dem alle unsere Docker Container und Services laufen. Dabei sei daran gedacht das es sich hier nicht unbedingt um physische Hardware handelt.</a:t>
              </a:r>
            </a:p>
            <a:p>
              <a:pPr marL="0" marR="0" lvl="0" indent="0" algn="l" defTabSz="914377" rtl="0" eaLnBrk="1" fontAlgn="auto" latinLnBrk="0" hangingPunct="1">
                <a:lnSpc>
                  <a:spcPct val="150000"/>
                </a:lnSpc>
                <a:spcBef>
                  <a:spcPts val="0"/>
                </a:spcBef>
                <a:spcAft>
                  <a:spcPts val="0"/>
                </a:spcAft>
                <a:buClrTx/>
                <a:buSzTx/>
                <a:buFont typeface="Arial"/>
                <a:buNone/>
                <a:tabLst/>
                <a:defRPr/>
              </a:pP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marL="0" marR="0" lvl="0" indent="0" algn="l" defTabSz="914377" rtl="0" eaLnBrk="1" fontAlgn="auto" latinLnBrk="0" hangingPunct="1">
                <a:lnSpc>
                  <a:spcPct val="150000"/>
                </a:lnSpc>
                <a:spcBef>
                  <a:spcPts val="0"/>
                </a:spcBef>
                <a:spcAft>
                  <a:spcPts val="0"/>
                </a:spcAft>
                <a:buClrTx/>
                <a:buSzTx/>
                <a:buFont typeface="Arial"/>
                <a:buNone/>
                <a:tabLst/>
                <a:defRPr/>
              </a:pPr>
              <a:r>
                <a:rPr lang="de-DE" sz="867" kern="1200" dirty="0">
                  <a:solidFill>
                    <a:srgbClr val="FFFFFF">
                      <a:lumMod val="50000"/>
                    </a:srgbClr>
                  </a:solidFill>
                  <a:latin typeface="Open Sans" charset="0"/>
                  <a:ea typeface="Open Sans" charset="0"/>
                  <a:cs typeface="Open Sans" charset="0"/>
                </a:rPr>
                <a:t>Bei vielen Cloud Providers wird nur virtuelle Hardware zur Verfügung gestellt die aber im Endeffekt das gleiche macht wie unserer Arbeitsrechner, nämlich Container starten.</a:t>
              </a:r>
              <a:endPar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p:txBody>
        </p:sp>
      </p:grpSp>
      <p:grpSp>
        <p:nvGrpSpPr>
          <p:cNvPr id="8" name="Группа 7"/>
          <p:cNvGrpSpPr/>
          <p:nvPr/>
        </p:nvGrpSpPr>
        <p:grpSpPr>
          <a:xfrm>
            <a:off x="11319310" y="359343"/>
            <a:ext cx="603183" cy="603183"/>
            <a:chOff x="8489482" y="269507"/>
            <a:chExt cx="452387" cy="452387"/>
          </a:xfrm>
        </p:grpSpPr>
        <p:sp>
          <p:nvSpPr>
            <p:cNvPr id="9" name="Овал 8"/>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0" name="TextBox 9"/>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62</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43040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Bildplatzhalter 33">
            <a:extLst>
              <a:ext uri="{FF2B5EF4-FFF2-40B4-BE49-F238E27FC236}">
                <a16:creationId xmlns:a16="http://schemas.microsoft.com/office/drawing/2014/main" id="{46D9268F-058B-26B5-BFD5-90CD6A63C513}"/>
              </a:ext>
            </a:extLst>
          </p:cNvPr>
          <p:cNvPicPr>
            <a:picLocks noGrp="1" noChangeAspect="1"/>
          </p:cNvPicPr>
          <p:nvPr>
            <p:ph type="pic" sz="quarter" idx="11"/>
          </p:nvPr>
        </p:nvPicPr>
        <p:blipFill rotWithShape="1">
          <a:blip r:embed="rId3"/>
          <a:srcRect l="6328" t="16720" r="1857" b="4970"/>
          <a:stretch/>
        </p:blipFill>
        <p:spPr>
          <a:xfrm>
            <a:off x="2353901" y="359342"/>
            <a:ext cx="9643027" cy="6498657"/>
          </a:xfrm>
        </p:spPr>
      </p:pic>
      <p:grpSp>
        <p:nvGrpSpPr>
          <p:cNvPr id="2" name="Группа 1"/>
          <p:cNvGrpSpPr/>
          <p:nvPr/>
        </p:nvGrpSpPr>
        <p:grpSpPr>
          <a:xfrm>
            <a:off x="114171" y="4953159"/>
            <a:ext cx="2048960" cy="1273426"/>
            <a:chOff x="85628" y="3714868"/>
            <a:chExt cx="1536722" cy="955069"/>
          </a:xfrm>
        </p:grpSpPr>
        <p:sp>
          <p:nvSpPr>
            <p:cNvPr id="27" name="TextBox 26"/>
            <p:cNvSpPr txBox="1"/>
            <p:nvPr/>
          </p:nvSpPr>
          <p:spPr>
            <a:xfrm>
              <a:off x="85628" y="4378511"/>
              <a:ext cx="593382" cy="291426"/>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en-US" sz="1400" b="0" i="0" u="none" strike="noStrike" kern="1200" cap="none" spc="0" normalizeH="0" baseline="0" noProof="0" dirty="0">
                  <a:ln>
                    <a:noFill/>
                  </a:ln>
                  <a:solidFill>
                    <a:srgbClr val="EBEBEB"/>
                  </a:solidFill>
                  <a:effectLst/>
                  <a:uLnTx/>
                  <a:uFillTx/>
                  <a:latin typeface="Bebas Neue" charset="0"/>
                  <a:ea typeface="Bebas Neue" charset="0"/>
                  <a:cs typeface="Bebas Neue" charset="0"/>
                  <a:sym typeface="Arial"/>
                </a:rPr>
                <a:t>BenCoepp</a:t>
              </a:r>
              <a:endParaRPr kumimoji="0" lang="ru-RU" sz="1400" b="0" i="0" u="none" strike="noStrike" kern="1200" cap="none" spc="0" normalizeH="0" baseline="0" noProof="0" dirty="0">
                <a:ln>
                  <a:noFill/>
                </a:ln>
                <a:solidFill>
                  <a:srgbClr val="EBEBEB"/>
                </a:solidFill>
                <a:effectLst/>
                <a:uLnTx/>
                <a:uFillTx/>
                <a:latin typeface="Bebas Neue" charset="0"/>
                <a:ea typeface="Bebas Neue" charset="0"/>
                <a:cs typeface="Bebas Neue" charset="0"/>
                <a:sym typeface="Arial"/>
              </a:endParaRPr>
            </a:p>
          </p:txBody>
        </p:sp>
        <p:sp>
          <p:nvSpPr>
            <p:cNvPr id="28" name="TextBox 27"/>
            <p:cNvSpPr txBox="1"/>
            <p:nvPr/>
          </p:nvSpPr>
          <p:spPr>
            <a:xfrm>
              <a:off x="85629" y="3714868"/>
              <a:ext cx="1536721" cy="71558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err="1">
                  <a:ln>
                    <a:noFill/>
                  </a:ln>
                  <a:solidFill>
                    <a:srgbClr val="383838"/>
                  </a:solidFill>
                  <a:effectLst/>
                  <a:uLnTx/>
                  <a:uFillTx/>
                  <a:latin typeface="Bebas Neue" charset="0"/>
                  <a:ea typeface="Bebas Neue" charset="0"/>
                  <a:cs typeface="Bebas Neue" charset="0"/>
                  <a:sym typeface="Arial"/>
                </a:rPr>
                <a:t>Funktionsweise</a:t>
              </a:r>
              <a:endParaRPr kumimoji="0" lang="en-US"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en-US"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Container</a:t>
              </a:r>
              <a:endParaRPr kumimoji="0" lang="ru-RU" sz="28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endParaRPr>
            </a:p>
          </p:txBody>
        </p:sp>
      </p:grpSp>
      <p:grpSp>
        <p:nvGrpSpPr>
          <p:cNvPr id="29" name="Группа 28"/>
          <p:cNvGrpSpPr/>
          <p:nvPr/>
        </p:nvGrpSpPr>
        <p:grpSpPr>
          <a:xfrm>
            <a:off x="11319310" y="359343"/>
            <a:ext cx="603183" cy="603183"/>
            <a:chOff x="8489482" y="269507"/>
            <a:chExt cx="452387" cy="452387"/>
          </a:xfrm>
        </p:grpSpPr>
        <p:sp>
          <p:nvSpPr>
            <p:cNvPr id="30" name="Овал 29"/>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31" name="TextBox 30"/>
            <p:cNvSpPr txBox="1"/>
            <p:nvPr/>
          </p:nvSpPr>
          <p:spPr>
            <a:xfrm>
              <a:off x="8585111" y="362013"/>
              <a:ext cx="261129"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45</a:t>
              </a:r>
              <a:endParaRPr kumimoji="0" lang="ru-RU" sz="16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48700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79"/>
            <a:ext cx="5640926" cy="745817"/>
            <a:chOff x="465411" y="3651870"/>
            <a:chExt cx="4230695" cy="559363"/>
          </a:xfrm>
        </p:grpSpPr>
        <p:sp>
          <p:nvSpPr>
            <p:cNvPr id="7" name="TextBox 6"/>
            <p:cNvSpPr txBox="1"/>
            <p:nvPr/>
          </p:nvSpPr>
          <p:spPr>
            <a:xfrm>
              <a:off x="467544" y="3651870"/>
              <a:ext cx="4228562" cy="377075"/>
            </a:xfrm>
            <a:prstGeom prst="rect">
              <a:avLst/>
            </a:prstGeom>
            <a:noFill/>
          </p:spPr>
          <p:txBody>
            <a:bodyPr wrap="none" rtlCol="0">
              <a:spAutoFit/>
            </a:bodyPr>
            <a:lstStyle/>
            <a:p>
              <a:pPr defTabSz="914377">
                <a:buClrTx/>
              </a:pPr>
              <a:r>
                <a:rPr lang="de-DE" sz="2667" kern="1200" dirty="0">
                  <a:solidFill>
                    <a:schemeClr val="bg1"/>
                  </a:solidFill>
                  <a:latin typeface="Bebas Neue" charset="0"/>
                  <a:ea typeface="Bebas Neue" charset="0"/>
                  <a:cs typeface="Bebas Neue" charset="0"/>
                </a:rPr>
                <a:t>Docker Host mit der Docker Maschine erstellen</a:t>
              </a:r>
            </a:p>
          </p:txBody>
        </p:sp>
        <p:sp>
          <p:nvSpPr>
            <p:cNvPr id="9" name="TextBox 8"/>
            <p:cNvSpPr txBox="1"/>
            <p:nvPr/>
          </p:nvSpPr>
          <p:spPr>
            <a:xfrm>
              <a:off x="465411" y="3971840"/>
              <a:ext cx="1646853" cy="239393"/>
            </a:xfrm>
            <a:prstGeom prst="rect">
              <a:avLst/>
            </a:prstGeom>
            <a:noFill/>
          </p:spPr>
          <p:txBody>
            <a:bodyPr wrap="square" rtlCol="0">
              <a:spAutoFit/>
            </a:bodyPr>
            <a:lstStyle/>
            <a:p>
              <a:pPr marR="0" lvl="0" algn="l" rtl="0">
                <a:lnSpc>
                  <a:spcPct val="150000"/>
                </a:lnSpc>
                <a:spcBef>
                  <a:spcPts val="0"/>
                </a:spcBef>
                <a:spcAft>
                  <a:spcPts val="0"/>
                </a:spcAft>
              </a:pPr>
              <a:r>
                <a:rPr lang="de-DE" sz="1100" dirty="0">
                  <a:solidFill>
                    <a:schemeClr val="bg1"/>
                  </a:solidFill>
                  <a:latin typeface="Open Sans"/>
                  <a:ea typeface="Open Sans"/>
                  <a:cs typeface="Open Sans"/>
                  <a:sym typeface="Open Sans"/>
                </a:rPr>
                <a:t>Was ist die Docker Maschine</a:t>
              </a:r>
            </a:p>
          </p:txBody>
        </p:sp>
      </p:grpSp>
      <p:pic>
        <p:nvPicPr>
          <p:cNvPr id="4" name="Bildplatzhalter 3">
            <a:extLst>
              <a:ext uri="{FF2B5EF4-FFF2-40B4-BE49-F238E27FC236}">
                <a16:creationId xmlns:a16="http://schemas.microsoft.com/office/drawing/2014/main" id="{976F8143-6EDE-571D-5F96-7D18F177EE66}"/>
              </a:ext>
            </a:extLst>
          </p:cNvPr>
          <p:cNvPicPr>
            <a:picLocks noGrp="1" noChangeAspect="1"/>
          </p:cNvPicPr>
          <p:nvPr>
            <p:ph type="pic" sz="quarter" idx="10"/>
          </p:nvPr>
        </p:nvPicPr>
        <p:blipFill rotWithShape="1">
          <a:blip r:embed="rId2"/>
          <a:srcRect l="-11797" t="10079" r="-8708" b="11316"/>
          <a:stretch/>
        </p:blipFill>
        <p:spPr>
          <a:xfrm>
            <a:off x="0" y="0"/>
            <a:ext cx="12192000" cy="4869160"/>
          </a:xfrm>
          <a:solidFill>
            <a:schemeClr val="bg1"/>
          </a:solidFill>
        </p:spPr>
      </p:pic>
    </p:spTree>
    <p:extLst>
      <p:ext uri="{BB962C8B-B14F-4D97-AF65-F5344CB8AC3E}">
        <p14:creationId xmlns:p14="http://schemas.microsoft.com/office/powerpoint/2010/main" val="268093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8E33B52C-5511-3F95-899F-324E9EFA063A}"/>
              </a:ext>
            </a:extLst>
          </p:cNvPr>
          <p:cNvPicPr>
            <a:picLocks noGrp="1" noChangeAspect="1"/>
          </p:cNvPicPr>
          <p:nvPr>
            <p:ph type="pic" sz="quarter" idx="10"/>
          </p:nvPr>
        </p:nvPicPr>
        <p:blipFill rotWithShape="1">
          <a:blip r:embed="rId2"/>
          <a:srcRect l="11318" t="-5680" r="13093" b="-5680"/>
          <a:stretch/>
        </p:blipFill>
        <p:spPr>
          <a:xfrm>
            <a:off x="0" y="0"/>
            <a:ext cx="7603957" cy="6858000"/>
          </a:xfrm>
          <a:solidFill>
            <a:schemeClr val="bg1"/>
          </a:solidFill>
        </p:spPr>
      </p:pic>
      <p:sp>
        <p:nvSpPr>
          <p:cNvPr id="6" name="TextBox 5"/>
          <p:cNvSpPr txBox="1"/>
          <p:nvPr/>
        </p:nvSpPr>
        <p:spPr>
          <a:xfrm>
            <a:off x="7997394" y="1871528"/>
            <a:ext cx="1824538" cy="74879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Definition Docker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133"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Maschine</a:t>
            </a:r>
          </a:p>
        </p:txBody>
      </p:sp>
      <p:sp>
        <p:nvSpPr>
          <p:cNvPr id="7" name="TextBox 6"/>
          <p:cNvSpPr txBox="1"/>
          <p:nvPr/>
        </p:nvSpPr>
        <p:spPr>
          <a:xfrm>
            <a:off x="7997394" y="2620323"/>
            <a:ext cx="3925099" cy="1792478"/>
          </a:xfrm>
          <a:prstGeom prst="rect">
            <a:avLst/>
          </a:prstGeom>
          <a:noFill/>
        </p:spPr>
        <p:txBody>
          <a:bodyPr wrap="square" rtlCol="0">
            <a:spAutoFit/>
          </a:bodyPr>
          <a:lstStyle/>
          <a:p>
            <a:pPr lvl="0" defTabSz="914377">
              <a:lnSpc>
                <a:spcPct val="150000"/>
              </a:lnSpc>
              <a:buClrTx/>
            </a:pPr>
            <a:r>
              <a:rPr lang="en-GB" sz="933" kern="1200" dirty="0">
                <a:solidFill>
                  <a:srgbClr val="FFFFFF">
                    <a:lumMod val="50000"/>
                  </a:srgbClr>
                </a:solidFill>
                <a:latin typeface="Open Sans" charset="0"/>
                <a:ea typeface="Open Sans" charset="0"/>
                <a:cs typeface="Open Sans" charset="0"/>
              </a:rPr>
              <a:t>“Machine lets you create Docker hosts on your computer, on cloud providers, and inside your own data </a:t>
            </a:r>
            <a:r>
              <a:rPr lang="en-GB" sz="933" kern="1200" dirty="0" err="1">
                <a:solidFill>
                  <a:srgbClr val="FFFFFF">
                    <a:lumMod val="50000"/>
                  </a:srgbClr>
                </a:solidFill>
                <a:latin typeface="Open Sans" charset="0"/>
                <a:ea typeface="Open Sans" charset="0"/>
                <a:cs typeface="Open Sans" charset="0"/>
              </a:rPr>
              <a:t>center</a:t>
            </a:r>
            <a:r>
              <a:rPr lang="en-GB" sz="933" kern="1200" dirty="0">
                <a:solidFill>
                  <a:srgbClr val="FFFFFF">
                    <a:lumMod val="50000"/>
                  </a:srgbClr>
                </a:solidFill>
                <a:latin typeface="Open Sans" charset="0"/>
                <a:ea typeface="Open Sans" charset="0"/>
                <a:cs typeface="Open Sans" charset="0"/>
              </a:rPr>
              <a:t>. It creates servers, installs Docker on them, then configures the Docker client to talk to them.”</a:t>
            </a:r>
          </a:p>
          <a:p>
            <a:pPr lvl="0" defTabSz="914377">
              <a:lnSpc>
                <a:spcPct val="150000"/>
              </a:lnSpc>
              <a:buClrTx/>
            </a:pPr>
            <a:endParaRPr kumimoji="0" lang="en-GB" sz="933"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endParaRPr>
          </a:p>
          <a:p>
            <a:pPr lvl="0" defTabSz="914377">
              <a:lnSpc>
                <a:spcPct val="150000"/>
              </a:lnSpc>
              <a:buClrTx/>
            </a:pPr>
            <a:r>
              <a:rPr kumimoji="0" lang="de-DE" sz="933"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rPr>
              <a:t>Somit sind Docker Maschinen eigene</a:t>
            </a:r>
            <a:r>
              <a:rPr kumimoji="0" lang="de-DE" sz="933" b="0" i="0" u="none" strike="noStrike" kern="1200" cap="none" spc="0" normalizeH="0" dirty="0">
                <a:ln>
                  <a:noFill/>
                </a:ln>
                <a:solidFill>
                  <a:srgbClr val="FFFFFF">
                    <a:lumMod val="50000"/>
                  </a:srgbClr>
                </a:solidFill>
                <a:effectLst/>
                <a:uLnTx/>
                <a:uFillTx/>
                <a:latin typeface="Open Sans" charset="0"/>
                <a:ea typeface="Open Sans" charset="0"/>
                <a:cs typeface="Open Sans" charset="0"/>
                <a:sym typeface="Arial"/>
              </a:rPr>
              <a:t> kleine Hosts/Servers auf dem eigentlichen Hosts die eigenes Docker laufen haben, und somit eigenständig Container und Networks starten können.</a:t>
            </a:r>
            <a:endParaRPr kumimoji="0" lang="de-DE" sz="933" b="0" i="0" u="none" strike="noStrike" kern="1200" cap="none" spc="0" normalizeH="0" baseline="0" dirty="0">
              <a:ln>
                <a:noFill/>
              </a:ln>
              <a:solidFill>
                <a:srgbClr val="FFFFFF">
                  <a:lumMod val="50000"/>
                </a:srgbClr>
              </a:solidFill>
              <a:effectLst/>
              <a:uLnTx/>
              <a:uFillTx/>
              <a:latin typeface="Open Sans" charset="0"/>
              <a:ea typeface="Open Sans" charset="0"/>
              <a:cs typeface="Open Sans" charset="0"/>
              <a:sym typeface="Arial"/>
            </a:endParaRPr>
          </a:p>
        </p:txBody>
      </p:sp>
      <p:grpSp>
        <p:nvGrpSpPr>
          <p:cNvPr id="33" name="Группа 32"/>
          <p:cNvGrpSpPr/>
          <p:nvPr/>
        </p:nvGrpSpPr>
        <p:grpSpPr>
          <a:xfrm>
            <a:off x="11319310" y="359343"/>
            <a:ext cx="603183" cy="603183"/>
            <a:chOff x="8489482" y="269507"/>
            <a:chExt cx="452387" cy="452387"/>
          </a:xfrm>
        </p:grpSpPr>
        <p:sp>
          <p:nvSpPr>
            <p:cNvPr id="34" name="Овал 33"/>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35" name="TextBox 34"/>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65</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64561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Docker Machine to control Docker Hosts on Google Cloud | by Romin Irani |  Romin Irani's Blog">
            <a:extLst>
              <a:ext uri="{FF2B5EF4-FFF2-40B4-BE49-F238E27FC236}">
                <a16:creationId xmlns:a16="http://schemas.microsoft.com/office/drawing/2014/main" id="{1FA986F8-BF75-ACAF-28E2-BD8BACC703E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32" b="32"/>
          <a:stretch>
            <a:fillRect/>
          </a:stretch>
        </p:blipFill>
        <p:spPr bwMode="auto">
          <a:xfrm>
            <a:off x="1140770" y="643466"/>
            <a:ext cx="9910459"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6016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descr="Ein Bild, das Text enthält.&#10;&#10;Automatisch generierte Beschreibung">
            <a:extLst>
              <a:ext uri="{FF2B5EF4-FFF2-40B4-BE49-F238E27FC236}">
                <a16:creationId xmlns:a16="http://schemas.microsoft.com/office/drawing/2014/main" id="{7E2D2D2D-89FE-3DAC-D381-AF8887A00270}"/>
              </a:ext>
            </a:extLst>
          </p:cNvPr>
          <p:cNvPicPr>
            <a:picLocks noGrp="1" noChangeAspect="1"/>
          </p:cNvPicPr>
          <p:nvPr>
            <p:ph type="pic" sz="quarter" idx="10"/>
          </p:nvPr>
        </p:nvPicPr>
        <p:blipFill rotWithShape="1">
          <a:blip r:embed="rId2"/>
          <a:srcRect l="-12560" t="1" r="-12560" b="9186"/>
          <a:stretch/>
        </p:blipFill>
        <p:spPr>
          <a:xfrm>
            <a:off x="0" y="0"/>
            <a:ext cx="12192000" cy="6857999"/>
          </a:xfrm>
          <a:solidFill>
            <a:schemeClr val="bg1"/>
          </a:solidFill>
        </p:spPr>
      </p:pic>
      <p:grpSp>
        <p:nvGrpSpPr>
          <p:cNvPr id="2" name="Группа 1"/>
          <p:cNvGrpSpPr/>
          <p:nvPr/>
        </p:nvGrpSpPr>
        <p:grpSpPr>
          <a:xfrm>
            <a:off x="3119669" y="3621020"/>
            <a:ext cx="8640960" cy="2880321"/>
            <a:chOff x="2339752" y="2715765"/>
            <a:chExt cx="6480720" cy="2160241"/>
          </a:xfrm>
        </p:grpSpPr>
        <p:sp>
          <p:nvSpPr>
            <p:cNvPr id="6" name="Прямоугольник 5"/>
            <p:cNvSpPr/>
            <p:nvPr/>
          </p:nvSpPr>
          <p:spPr>
            <a:xfrm>
              <a:off x="2339752" y="2715766"/>
              <a:ext cx="6480720"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7" name="Прямоугольник 6"/>
            <p:cNvSpPr/>
            <p:nvPr/>
          </p:nvSpPr>
          <p:spPr>
            <a:xfrm>
              <a:off x="2483768" y="2715765"/>
              <a:ext cx="864096" cy="3240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2443648" y="3075806"/>
              <a:ext cx="665086" cy="253916"/>
            </a:xfrm>
            <a:prstGeom prst="rect">
              <a:avLst/>
            </a:prstGeom>
            <a:noFill/>
          </p:spPr>
          <p:txBody>
            <a:bodyPr wrap="none" rtlCol="0">
              <a:spAutoFit/>
            </a:bodyPr>
            <a:lstStyle/>
            <a:p>
              <a:pPr defTabSz="914377">
                <a:buClrTx/>
              </a:pPr>
              <a:r>
                <a:rPr lang="en-US" sz="1600" kern="1200" dirty="0">
                  <a:solidFill>
                    <a:srgbClr val="383838"/>
                  </a:solidFill>
                  <a:latin typeface="Bebas Neue" charset="0"/>
                  <a:ea typeface="Bebas Neue" charset="0"/>
                  <a:cs typeface="Bebas Neue" charset="0"/>
                </a:rPr>
                <a:t>ACHTUNG!!!</a:t>
              </a:r>
              <a:endParaRPr lang="ru-RU" sz="1600" kern="1200" dirty="0">
                <a:solidFill>
                  <a:srgbClr val="383838"/>
                </a:solidFill>
                <a:latin typeface="Bebas Neue" charset="0"/>
                <a:ea typeface="Bebas Neue" charset="0"/>
                <a:cs typeface="Bebas Neue" charset="0"/>
              </a:endParaRPr>
            </a:p>
          </p:txBody>
        </p:sp>
        <p:sp>
          <p:nvSpPr>
            <p:cNvPr id="10" name="TextBox 9"/>
            <p:cNvSpPr txBox="1"/>
            <p:nvPr/>
          </p:nvSpPr>
          <p:spPr>
            <a:xfrm>
              <a:off x="2443648" y="3414869"/>
              <a:ext cx="6088792" cy="1162482"/>
            </a:xfrm>
            <a:prstGeom prst="rect">
              <a:avLst/>
            </a:prstGeom>
            <a:noFill/>
          </p:spPr>
          <p:txBody>
            <a:bodyPr wrap="square" rtlCol="0">
              <a:spAutoFit/>
            </a:bodyPr>
            <a:lstStyle/>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Docker Maschine ist eine </a:t>
              </a:r>
              <a:r>
                <a:rPr lang="de-DE" sz="800" kern="1200" dirty="0" err="1">
                  <a:solidFill>
                    <a:srgbClr val="FFFFFF">
                      <a:lumMod val="50000"/>
                    </a:srgbClr>
                  </a:solidFill>
                  <a:latin typeface="Open Sans" charset="0"/>
                  <a:ea typeface="Open Sans" charset="0"/>
                  <a:cs typeface="Open Sans" charset="0"/>
                </a:rPr>
                <a:t>deprecated</a:t>
              </a:r>
              <a:r>
                <a:rPr lang="de-DE" sz="800" kern="1200" dirty="0">
                  <a:solidFill>
                    <a:srgbClr val="FFFFFF">
                      <a:lumMod val="50000"/>
                    </a:srgbClr>
                  </a:solidFill>
                  <a:latin typeface="Open Sans" charset="0"/>
                  <a:ea typeface="Open Sans" charset="0"/>
                  <a:cs typeface="Open Sans" charset="0"/>
                </a:rPr>
                <a:t> Technologie die dazu diente Docker einfacher auf Desktop Plattformen anzubieten.  Dabei lag der Fokus immer darauf viele einzelne Hosts hiermit starten zu können. Man sehe es wie eine alternative zu VMs. </a:t>
              </a: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Da Docker sich aber die letzten Jahre von dieser Richtung weg gewannt hat und nun eine volle Entwicklungsumgebung ist die dazu dient gesamte Projekte und Anwendung Infrastruktur abzuspiegeln ist es verständlich darum diese Feature nicht mehr verwendet wird. </a:t>
              </a:r>
            </a:p>
            <a:p>
              <a:pPr defTabSz="914377">
                <a:lnSpc>
                  <a:spcPct val="150000"/>
                </a:lnSpc>
                <a:buClrTx/>
              </a:pPr>
              <a:endParaRPr lang="de-DE" sz="800"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00" kern="1200" dirty="0">
                  <a:solidFill>
                    <a:srgbClr val="FFFFFF">
                      <a:lumMod val="50000"/>
                    </a:srgbClr>
                  </a:solidFill>
                  <a:latin typeface="Open Sans" charset="0"/>
                  <a:ea typeface="Open Sans" charset="0"/>
                  <a:cs typeface="Open Sans" charset="0"/>
                </a:rPr>
                <a:t>Es gibt jedoch noch viele Unternehmen die Docker </a:t>
              </a:r>
              <a:r>
                <a:rPr lang="de-DE" sz="800" kern="1200" dirty="0" err="1">
                  <a:solidFill>
                    <a:srgbClr val="FFFFFF">
                      <a:lumMod val="50000"/>
                    </a:srgbClr>
                  </a:solidFill>
                  <a:latin typeface="Open Sans" charset="0"/>
                  <a:ea typeface="Open Sans" charset="0"/>
                  <a:cs typeface="Open Sans" charset="0"/>
                </a:rPr>
                <a:t>Maschines</a:t>
              </a:r>
              <a:r>
                <a:rPr lang="de-DE" sz="800" kern="1200" dirty="0">
                  <a:solidFill>
                    <a:srgbClr val="FFFFFF">
                      <a:lumMod val="50000"/>
                    </a:srgbClr>
                  </a:solidFill>
                  <a:latin typeface="Open Sans" charset="0"/>
                  <a:ea typeface="Open Sans" charset="0"/>
                  <a:cs typeface="Open Sans" charset="0"/>
                </a:rPr>
                <a:t> in ihren Workflows integriert haben. Und genau für diese besonderen Fälle wo die bestehende Infrastruktur nicht gewechselt werden kann oder möchte. Und für die Fälle wo es von vorne herein keinen anderen Weg gibt schauen wir uns nun Docker Maschinen genauer an.</a:t>
              </a:r>
            </a:p>
          </p:txBody>
        </p:sp>
      </p:grpSp>
      <p:grpSp>
        <p:nvGrpSpPr>
          <p:cNvPr id="13" name="Группа 12"/>
          <p:cNvGrpSpPr/>
          <p:nvPr/>
        </p:nvGrpSpPr>
        <p:grpSpPr>
          <a:xfrm>
            <a:off x="11319310" y="359343"/>
            <a:ext cx="603183" cy="603183"/>
            <a:chOff x="8489482" y="269507"/>
            <a:chExt cx="452387" cy="452387"/>
          </a:xfrm>
        </p:grpSpPr>
        <p:sp>
          <p:nvSpPr>
            <p:cNvPr id="14" name="Овал 13"/>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5" name="TextBox 14"/>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66</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215375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Text, Buch, Regal, gefüttert enthält.&#10;&#10;Automatisch generierte Beschreibung">
            <a:extLst>
              <a:ext uri="{FF2B5EF4-FFF2-40B4-BE49-F238E27FC236}">
                <a16:creationId xmlns:a16="http://schemas.microsoft.com/office/drawing/2014/main" id="{7C8593B2-B71C-C0F6-5E68-7222C04BD1B4}"/>
              </a:ext>
            </a:extLst>
          </p:cNvPr>
          <p:cNvPicPr>
            <a:picLocks noGrp="1" noChangeAspect="1"/>
          </p:cNvPicPr>
          <p:nvPr>
            <p:ph type="pic" sz="quarter" idx="10"/>
          </p:nvPr>
        </p:nvPicPr>
        <p:blipFill>
          <a:blip r:embed="rId2"/>
          <a:srcRect/>
          <a:stretch>
            <a:fillRect/>
          </a:stretch>
        </p:blipFill>
        <p:spPr>
          <a:xfrm>
            <a:off x="0" y="0"/>
            <a:ext cx="12192000" cy="6858000"/>
          </a:xfrm>
        </p:spPr>
      </p:pic>
      <p:grpSp>
        <p:nvGrpSpPr>
          <p:cNvPr id="2" name="Группа 1"/>
          <p:cNvGrpSpPr/>
          <p:nvPr/>
        </p:nvGrpSpPr>
        <p:grpSpPr>
          <a:xfrm>
            <a:off x="3433889" y="3525012"/>
            <a:ext cx="2784309" cy="2880320"/>
            <a:chOff x="2575416" y="2643758"/>
            <a:chExt cx="2088232" cy="2160240"/>
          </a:xfrm>
        </p:grpSpPr>
        <p:sp>
          <p:nvSpPr>
            <p:cNvPr id="9" name="Прямоугольник 8"/>
            <p:cNvSpPr/>
            <p:nvPr/>
          </p:nvSpPr>
          <p:spPr>
            <a:xfrm>
              <a:off x="2575416" y="2643758"/>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Прямоугольник 9"/>
            <p:cNvSpPr/>
            <p:nvPr/>
          </p:nvSpPr>
          <p:spPr>
            <a:xfrm>
              <a:off x="2575416" y="2643758"/>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1" name="TextBox 10"/>
            <p:cNvSpPr txBox="1"/>
            <p:nvPr/>
          </p:nvSpPr>
          <p:spPr>
            <a:xfrm>
              <a:off x="2636489" y="2947075"/>
              <a:ext cx="1216920"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Legacy Anwendungen</a:t>
              </a:r>
            </a:p>
          </p:txBody>
        </p:sp>
        <p:sp>
          <p:nvSpPr>
            <p:cNvPr id="12" name="TextBox 11"/>
            <p:cNvSpPr txBox="1"/>
            <p:nvPr/>
          </p:nvSpPr>
          <p:spPr>
            <a:xfrm>
              <a:off x="2647154" y="3241330"/>
              <a:ext cx="1933551" cy="110424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Alt-Anwendungen sind das A und O der IT Branche wenn es darum geht kompliziert und nicht ersetzbar zu sein. </a:t>
              </a:r>
            </a:p>
            <a:p>
              <a:pPr defTabSz="914377">
                <a:lnSpc>
                  <a:spcPct val="150000"/>
                </a:lnSpc>
                <a:buClrTx/>
              </a:pPr>
              <a:endParaRPr lang="de-DE" sz="867" kern="1200" dirty="0">
                <a:solidFill>
                  <a:srgbClr val="FFFFFF">
                    <a:lumMod val="50000"/>
                  </a:srgbClr>
                </a:solidFill>
                <a:latin typeface="Open Sans" charset="0"/>
                <a:ea typeface="Open Sans" charset="0"/>
                <a:cs typeface="Open Sans" charset="0"/>
              </a:endParaRPr>
            </a:p>
            <a:p>
              <a:pPr defTabSz="914377">
                <a:lnSpc>
                  <a:spcPct val="150000"/>
                </a:lnSpc>
                <a:buClrTx/>
              </a:pPr>
              <a:r>
                <a:rPr lang="de-DE" sz="867" kern="1200" dirty="0">
                  <a:solidFill>
                    <a:srgbClr val="FFFFFF">
                      <a:lumMod val="50000"/>
                    </a:srgbClr>
                  </a:solidFill>
                  <a:latin typeface="Open Sans" charset="0"/>
                  <a:ea typeface="Open Sans" charset="0"/>
                  <a:cs typeface="Open Sans" charset="0"/>
                </a:rPr>
                <a:t>Aus diesen Gründen ist es manchmal erforderlich weiterhin auf Docker </a:t>
              </a:r>
              <a:r>
                <a:rPr lang="de-DE" sz="867" kern="1200" dirty="0" err="1">
                  <a:solidFill>
                    <a:srgbClr val="FFFFFF">
                      <a:lumMod val="50000"/>
                    </a:srgbClr>
                  </a:solidFill>
                  <a:latin typeface="Open Sans" charset="0"/>
                  <a:ea typeface="Open Sans" charset="0"/>
                  <a:cs typeface="Open Sans" charset="0"/>
                </a:rPr>
                <a:t>Maschines</a:t>
              </a:r>
              <a:r>
                <a:rPr lang="de-DE" sz="867" kern="1200" dirty="0">
                  <a:solidFill>
                    <a:srgbClr val="FFFFFF">
                      <a:lumMod val="50000"/>
                    </a:srgbClr>
                  </a:solidFill>
                  <a:latin typeface="Open Sans" charset="0"/>
                  <a:ea typeface="Open Sans" charset="0"/>
                  <a:cs typeface="Open Sans" charset="0"/>
                </a:rPr>
                <a:t> zu setzen.</a:t>
              </a:r>
            </a:p>
          </p:txBody>
        </p:sp>
        <p:sp>
          <p:nvSpPr>
            <p:cNvPr id="13" name="TextBox 12"/>
            <p:cNvSpPr txBox="1"/>
            <p:nvPr/>
          </p:nvSpPr>
          <p:spPr>
            <a:xfrm>
              <a:off x="4069328" y="2689477"/>
              <a:ext cx="491962" cy="500090"/>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01.</a:t>
              </a:r>
            </a:p>
          </p:txBody>
        </p:sp>
      </p:grpSp>
      <p:grpSp>
        <p:nvGrpSpPr>
          <p:cNvPr id="3" name="Группа 2"/>
          <p:cNvGrpSpPr/>
          <p:nvPr/>
        </p:nvGrpSpPr>
        <p:grpSpPr>
          <a:xfrm>
            <a:off x="6348296" y="3525012"/>
            <a:ext cx="2784309" cy="2880320"/>
            <a:chOff x="4761221" y="2643758"/>
            <a:chExt cx="2088232" cy="2160240"/>
          </a:xfrm>
        </p:grpSpPr>
        <p:sp>
          <p:nvSpPr>
            <p:cNvPr id="15" name="Прямоугольник 14"/>
            <p:cNvSpPr/>
            <p:nvPr/>
          </p:nvSpPr>
          <p:spPr>
            <a:xfrm>
              <a:off x="4761221" y="2643758"/>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6" name="Прямоугольник 15"/>
            <p:cNvSpPr/>
            <p:nvPr/>
          </p:nvSpPr>
          <p:spPr>
            <a:xfrm>
              <a:off x="4761221" y="2643758"/>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7" name="TextBox 16"/>
            <p:cNvSpPr txBox="1"/>
            <p:nvPr/>
          </p:nvSpPr>
          <p:spPr>
            <a:xfrm>
              <a:off x="4822294" y="2947075"/>
              <a:ext cx="1334741"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Großer Projekt umfang</a:t>
              </a:r>
            </a:p>
          </p:txBody>
        </p:sp>
        <p:sp>
          <p:nvSpPr>
            <p:cNvPr id="18" name="TextBox 17"/>
            <p:cNvSpPr txBox="1"/>
            <p:nvPr/>
          </p:nvSpPr>
          <p:spPr>
            <a:xfrm>
              <a:off x="4832959" y="3241330"/>
              <a:ext cx="1933551" cy="954107"/>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Große Projekte dauern lange umzusetzen und haben daher auch einen gewissen Kosten Faktor mit sich verbunden. In den meisten Fällen ist eine Umstellung zu lange und zu kostspielig um Sie wirklich in betrachte zu ziehen.</a:t>
              </a:r>
            </a:p>
          </p:txBody>
        </p:sp>
        <p:sp>
          <p:nvSpPr>
            <p:cNvPr id="19" name="TextBox 18"/>
            <p:cNvSpPr txBox="1"/>
            <p:nvPr/>
          </p:nvSpPr>
          <p:spPr>
            <a:xfrm>
              <a:off x="6255133" y="2689477"/>
              <a:ext cx="491962" cy="500090"/>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2</a:t>
              </a:r>
              <a:r>
                <a:rPr lang="ru-RU" sz="3733" kern="1200" dirty="0">
                  <a:solidFill>
                    <a:srgbClr val="ECECEC"/>
                  </a:solidFill>
                  <a:latin typeface="Bebas Neue" charset="0"/>
                  <a:ea typeface="Bebas Neue" charset="0"/>
                  <a:cs typeface="Bebas Neue" charset="0"/>
                </a:rPr>
                <a:t>.</a:t>
              </a:r>
            </a:p>
          </p:txBody>
        </p:sp>
      </p:grpSp>
      <p:grpSp>
        <p:nvGrpSpPr>
          <p:cNvPr id="6" name="Группа 5"/>
          <p:cNvGrpSpPr/>
          <p:nvPr/>
        </p:nvGrpSpPr>
        <p:grpSpPr>
          <a:xfrm>
            <a:off x="9262702" y="3505672"/>
            <a:ext cx="2784309" cy="2880320"/>
            <a:chOff x="6947026" y="2629253"/>
            <a:chExt cx="2088232" cy="2160240"/>
          </a:xfrm>
        </p:grpSpPr>
        <p:sp>
          <p:nvSpPr>
            <p:cNvPr id="25" name="Прямоугольник 24"/>
            <p:cNvSpPr/>
            <p:nvPr/>
          </p:nvSpPr>
          <p:spPr>
            <a:xfrm>
              <a:off x="6947026" y="2629253"/>
              <a:ext cx="2088232" cy="2160240"/>
            </a:xfrm>
            <a:prstGeom prst="rect">
              <a:avLst/>
            </a:prstGeom>
            <a:solidFill>
              <a:schemeClr val="bg1"/>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6" name="Прямоугольник 25"/>
            <p:cNvSpPr/>
            <p:nvPr/>
          </p:nvSpPr>
          <p:spPr>
            <a:xfrm>
              <a:off x="6947026" y="2629253"/>
              <a:ext cx="576064"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27" name="TextBox 26"/>
            <p:cNvSpPr txBox="1"/>
            <p:nvPr/>
          </p:nvSpPr>
          <p:spPr>
            <a:xfrm>
              <a:off x="7008099" y="2932570"/>
              <a:ext cx="790121" cy="253916"/>
            </a:xfrm>
            <a:prstGeom prst="rect">
              <a:avLst/>
            </a:prstGeom>
            <a:noFill/>
          </p:spPr>
          <p:txBody>
            <a:bodyPr wrap="none" rtlCol="0">
              <a:spAutoFit/>
            </a:bodyPr>
            <a:lstStyle/>
            <a:p>
              <a:pPr defTabSz="914377">
                <a:buClrTx/>
              </a:pPr>
              <a:r>
                <a:rPr lang="de-DE" sz="1600" kern="1200" dirty="0">
                  <a:solidFill>
                    <a:srgbClr val="383838"/>
                  </a:solidFill>
                  <a:latin typeface="Bebas Neue" charset="0"/>
                  <a:ea typeface="Bebas Neue" charset="0"/>
                  <a:cs typeface="Bebas Neue" charset="0"/>
                </a:rPr>
                <a:t>Rentabilität</a:t>
              </a:r>
            </a:p>
          </p:txBody>
        </p:sp>
        <p:sp>
          <p:nvSpPr>
            <p:cNvPr id="28" name="TextBox 27"/>
            <p:cNvSpPr txBox="1"/>
            <p:nvPr/>
          </p:nvSpPr>
          <p:spPr>
            <a:xfrm>
              <a:off x="7018764" y="3226825"/>
              <a:ext cx="1933551" cy="803970"/>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Zeit ist Geld und jeden Tag der genutzt wird um die Docker Maschinen entweder zu überarbeiten und oder einzusetzen ist Geld welches eventuell nicht wieder eingebracht werden kann.</a:t>
              </a:r>
            </a:p>
          </p:txBody>
        </p:sp>
        <p:sp>
          <p:nvSpPr>
            <p:cNvPr id="29" name="TextBox 28"/>
            <p:cNvSpPr txBox="1"/>
            <p:nvPr/>
          </p:nvSpPr>
          <p:spPr>
            <a:xfrm>
              <a:off x="8440938" y="2674972"/>
              <a:ext cx="491962" cy="500090"/>
            </a:xfrm>
            <a:prstGeom prst="rect">
              <a:avLst/>
            </a:prstGeom>
            <a:noFill/>
          </p:spPr>
          <p:txBody>
            <a:bodyPr wrap="none" rtlCol="0">
              <a:spAutoFit/>
            </a:bodyPr>
            <a:lstStyle/>
            <a:p>
              <a:pPr defTabSz="914377">
                <a:buClrTx/>
              </a:pPr>
              <a:r>
                <a:rPr lang="ru-RU" sz="3733" kern="1200" dirty="0">
                  <a:solidFill>
                    <a:srgbClr val="ECECEC"/>
                  </a:solidFill>
                  <a:latin typeface="Bebas Neue" charset="0"/>
                  <a:ea typeface="Bebas Neue" charset="0"/>
                  <a:cs typeface="Bebas Neue" charset="0"/>
                </a:rPr>
                <a:t>0</a:t>
              </a:r>
              <a:r>
                <a:rPr lang="en-US" sz="3733" kern="1200" dirty="0">
                  <a:solidFill>
                    <a:srgbClr val="ECECEC"/>
                  </a:solidFill>
                  <a:latin typeface="Bebas Neue" charset="0"/>
                  <a:ea typeface="Bebas Neue" charset="0"/>
                  <a:cs typeface="Bebas Neue" charset="0"/>
                </a:rPr>
                <a:t>3</a:t>
              </a:r>
              <a:r>
                <a:rPr lang="ru-RU" sz="3733" kern="1200" dirty="0">
                  <a:solidFill>
                    <a:srgbClr val="ECECEC"/>
                  </a:solidFill>
                  <a:latin typeface="Bebas Neue" charset="0"/>
                  <a:ea typeface="Bebas Neue" charset="0"/>
                  <a:cs typeface="Bebas Neue" charset="0"/>
                </a:rPr>
                <a:t>.</a:t>
              </a:r>
            </a:p>
          </p:txBody>
        </p:sp>
      </p:grpSp>
      <p:grpSp>
        <p:nvGrpSpPr>
          <p:cNvPr id="30" name="Группа 29"/>
          <p:cNvGrpSpPr/>
          <p:nvPr/>
        </p:nvGrpSpPr>
        <p:grpSpPr>
          <a:xfrm>
            <a:off x="11319310" y="359343"/>
            <a:ext cx="603183" cy="603183"/>
            <a:chOff x="8489482" y="269507"/>
            <a:chExt cx="452387" cy="452387"/>
          </a:xfrm>
        </p:grpSpPr>
        <p:sp>
          <p:nvSpPr>
            <p:cNvPr id="31" name="Овал 30"/>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32" name="TextBox 31"/>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68</a:t>
              </a:r>
              <a:endParaRPr lang="ru-RU" sz="1600" kern="1200" dirty="0">
                <a:solidFill>
                  <a:srgbClr val="FFFFFF"/>
                </a:solidFill>
                <a:latin typeface="Bebas Neue" charset="0"/>
                <a:ea typeface="Bebas Neue" charset="0"/>
                <a:cs typeface="Bebas Neue" charset="0"/>
              </a:endParaRPr>
            </a:p>
          </p:txBody>
        </p:sp>
      </p:grpSp>
    </p:spTree>
    <p:extLst>
      <p:ext uri="{BB962C8B-B14F-4D97-AF65-F5344CB8AC3E}">
        <p14:creationId xmlns:p14="http://schemas.microsoft.com/office/powerpoint/2010/main" val="379450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anim calcmode="lin" valueType="num">
                                      <p:cBhvr>
                                        <p:cTn id="14" dur="500" fill="hold"/>
                                        <p:tgtEl>
                                          <p:spTgt spid="3"/>
                                        </p:tgtEl>
                                        <p:attrNameLst>
                                          <p:attrName>ppt_x</p:attrName>
                                        </p:attrNameLst>
                                      </p:cBhvr>
                                      <p:tavLst>
                                        <p:tav tm="0">
                                          <p:val>
                                            <p:strVal val="#ppt_x"/>
                                          </p:val>
                                        </p:tav>
                                        <p:tav tm="100000">
                                          <p:val>
                                            <p:strVal val="#ppt_x"/>
                                          </p:val>
                                        </p:tav>
                                      </p:tavLst>
                                    </p:anim>
                                    <p:anim calcmode="lin" valueType="num">
                                      <p:cBhvr>
                                        <p:cTn id="15" dur="5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A15E11C-0F51-461D-CFA8-1919BD9C1D8D}"/>
              </a:ext>
            </a:extLst>
          </p:cNvPr>
          <p:cNvSpPr txBox="1"/>
          <p:nvPr/>
        </p:nvSpPr>
        <p:spPr>
          <a:xfrm>
            <a:off x="2149246" y="3139758"/>
            <a:ext cx="789350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docker-machine create -d </a:t>
            </a:r>
            <a:r>
              <a:rPr kumimoji="0" lang="en-GB" sz="4000" b="1" i="0" u="none" strike="noStrike" kern="0" cap="none" spc="0" normalizeH="0" baseline="0" noProof="0" dirty="0" err="1">
                <a:ln>
                  <a:noFill/>
                </a:ln>
                <a:solidFill>
                  <a:srgbClr val="000000"/>
                </a:solidFill>
                <a:effectLst/>
                <a:uLnTx/>
                <a:uFillTx/>
                <a:latin typeface="Bebas Neue" panose="020B0606020202050201" pitchFamily="34" charset="0"/>
                <a:cs typeface="Arial"/>
                <a:sym typeface="Arial"/>
              </a:rPr>
              <a:t>virtualbox</a:t>
            </a:r>
            <a:r>
              <a:rPr kumimoji="0" lang="en-GB"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rPr>
              <a:t> default</a:t>
            </a:r>
            <a:endParaRPr kumimoji="0" lang="de-DE" sz="4000" b="1" i="0" u="none" strike="noStrike" kern="0" cap="none" spc="0" normalizeH="0" baseline="0" noProof="0" dirty="0">
              <a:ln>
                <a:noFill/>
              </a:ln>
              <a:solidFill>
                <a:srgbClr val="000000"/>
              </a:solidFill>
              <a:effectLst/>
              <a:uLnTx/>
              <a:uFillTx/>
              <a:latin typeface="Bebas Neue" panose="020B0606020202050201" pitchFamily="34" charset="0"/>
              <a:cs typeface="Arial"/>
              <a:sym typeface="Arial"/>
            </a:endParaRPr>
          </a:p>
        </p:txBody>
      </p:sp>
      <p:sp>
        <p:nvSpPr>
          <p:cNvPr id="3" name="TextBox 33">
            <a:extLst>
              <a:ext uri="{FF2B5EF4-FFF2-40B4-BE49-F238E27FC236}">
                <a16:creationId xmlns:a16="http://schemas.microsoft.com/office/drawing/2014/main" id="{5269A0D4-4D30-E99E-F67F-81CE34249811}"/>
              </a:ext>
            </a:extLst>
          </p:cNvPr>
          <p:cNvSpPr txBox="1"/>
          <p:nvPr/>
        </p:nvSpPr>
        <p:spPr>
          <a:xfrm>
            <a:off x="11446815" y="482684"/>
            <a:ext cx="348174"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38</a:t>
            </a:r>
          </a:p>
        </p:txBody>
      </p:sp>
      <p:grpSp>
        <p:nvGrpSpPr>
          <p:cNvPr id="4" name="Группа 30">
            <a:extLst>
              <a:ext uri="{FF2B5EF4-FFF2-40B4-BE49-F238E27FC236}">
                <a16:creationId xmlns:a16="http://schemas.microsoft.com/office/drawing/2014/main" id="{A986BA59-905D-FC06-B4FB-CEEB075F152A}"/>
              </a:ext>
            </a:extLst>
          </p:cNvPr>
          <p:cNvGrpSpPr/>
          <p:nvPr/>
        </p:nvGrpSpPr>
        <p:grpSpPr>
          <a:xfrm>
            <a:off x="11319310" y="359343"/>
            <a:ext cx="603183" cy="603183"/>
            <a:chOff x="8489482" y="269507"/>
            <a:chExt cx="452387" cy="452387"/>
          </a:xfrm>
        </p:grpSpPr>
        <p:sp>
          <p:nvSpPr>
            <p:cNvPr id="5" name="Овал 32">
              <a:extLst>
                <a:ext uri="{FF2B5EF4-FFF2-40B4-BE49-F238E27FC236}">
                  <a16:creationId xmlns:a16="http://schemas.microsoft.com/office/drawing/2014/main" id="{25C671B7-ACF2-B81E-BF37-965BE6F77163}"/>
                </a:ext>
              </a:extLst>
            </p:cNvPr>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6" name="TextBox 33">
              <a:extLst>
                <a:ext uri="{FF2B5EF4-FFF2-40B4-BE49-F238E27FC236}">
                  <a16:creationId xmlns:a16="http://schemas.microsoft.com/office/drawing/2014/main" id="{1D3C50B2-4CE6-4BBF-96A0-01C8991EBE6B}"/>
                </a:ext>
              </a:extLst>
            </p:cNvPr>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69</a:t>
              </a:r>
            </a:p>
          </p:txBody>
        </p:sp>
      </p:grpSp>
    </p:spTree>
    <p:extLst>
      <p:ext uri="{BB962C8B-B14F-4D97-AF65-F5344CB8AC3E}">
        <p14:creationId xmlns:p14="http://schemas.microsoft.com/office/powerpoint/2010/main" val="171456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p:cNvSpPr>
            <a:spLocks noChangeArrowheads="1"/>
          </p:cNvSpPr>
          <p:nvPr/>
        </p:nvSpPr>
        <p:spPr bwMode="auto">
          <a:xfrm>
            <a:off x="4649337" y="3755257"/>
            <a:ext cx="1513416" cy="1513416"/>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5" name="Freeform 6"/>
          <p:cNvSpPr>
            <a:spLocks noChangeArrowheads="1"/>
          </p:cNvSpPr>
          <p:nvPr/>
        </p:nvSpPr>
        <p:spPr bwMode="auto">
          <a:xfrm>
            <a:off x="6162754" y="2239724"/>
            <a:ext cx="1515533" cy="1515533"/>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7" name="Freeform 8"/>
          <p:cNvSpPr>
            <a:spLocks noChangeArrowheads="1"/>
          </p:cNvSpPr>
          <p:nvPr/>
        </p:nvSpPr>
        <p:spPr bwMode="auto">
          <a:xfrm>
            <a:off x="5821971" y="3412358"/>
            <a:ext cx="1515533" cy="1515533"/>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9" name="Freeform 10"/>
          <p:cNvSpPr>
            <a:spLocks noChangeArrowheads="1"/>
          </p:cNvSpPr>
          <p:nvPr/>
        </p:nvSpPr>
        <p:spPr bwMode="auto">
          <a:xfrm>
            <a:off x="4988005" y="2582625"/>
            <a:ext cx="1511300" cy="1511300"/>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noFill/>
          <a:ln w="15840" cap="flat">
            <a:solidFill>
              <a:srgbClr val="FFFF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nvGrpSpPr>
          <p:cNvPr id="39" name="Группа 38"/>
          <p:cNvGrpSpPr/>
          <p:nvPr/>
        </p:nvGrpSpPr>
        <p:grpSpPr>
          <a:xfrm>
            <a:off x="4094771" y="2933991"/>
            <a:ext cx="810683" cy="237067"/>
            <a:chOff x="3071078" y="2200493"/>
            <a:chExt cx="608012" cy="177800"/>
          </a:xfrm>
        </p:grpSpPr>
        <p:sp>
          <p:nvSpPr>
            <p:cNvPr id="10" name="Freeform 11"/>
            <p:cNvSpPr>
              <a:spLocks noChangeArrowheads="1"/>
            </p:cNvSpPr>
            <p:nvPr/>
          </p:nvSpPr>
          <p:spPr bwMode="auto">
            <a:xfrm>
              <a:off x="3099653" y="2229068"/>
              <a:ext cx="579437" cy="149225"/>
            </a:xfrm>
            <a:custGeom>
              <a:avLst/>
              <a:gdLst>
                <a:gd name="T0" fmla="*/ 1607 w 1608"/>
                <a:gd name="T1" fmla="*/ 413 h 414"/>
                <a:gd name="T2" fmla="*/ 1192 w 1608"/>
                <a:gd name="T3" fmla="*/ 0 h 414"/>
                <a:gd name="T4" fmla="*/ 0 w 1608"/>
                <a:gd name="T5" fmla="*/ 0 h 414"/>
              </a:gdLst>
              <a:ahLst/>
              <a:cxnLst>
                <a:cxn ang="0">
                  <a:pos x="T0" y="T1"/>
                </a:cxn>
                <a:cxn ang="0">
                  <a:pos x="T2" y="T3"/>
                </a:cxn>
                <a:cxn ang="0">
                  <a:pos x="T4" y="T5"/>
                </a:cxn>
              </a:cxnLst>
              <a:rect l="0" t="0" r="r" b="b"/>
              <a:pathLst>
                <a:path w="1608" h="414">
                  <a:moveTo>
                    <a:pt x="1607" y="413"/>
                  </a:moveTo>
                  <a:lnTo>
                    <a:pt x="1192" y="0"/>
                  </a:lnTo>
                  <a:lnTo>
                    <a:pt x="0"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11" name="Freeform 12"/>
            <p:cNvSpPr>
              <a:spLocks noChangeArrowheads="1"/>
            </p:cNvSpPr>
            <p:nvPr/>
          </p:nvSpPr>
          <p:spPr bwMode="auto">
            <a:xfrm>
              <a:off x="3071078" y="2200493"/>
              <a:ext cx="60325" cy="60325"/>
            </a:xfrm>
            <a:custGeom>
              <a:avLst/>
              <a:gdLst>
                <a:gd name="T0" fmla="*/ 79 w 169"/>
                <a:gd name="T1" fmla="*/ 168 h 169"/>
                <a:gd name="T2" fmla="*/ 79 w 169"/>
                <a:gd name="T3" fmla="*/ 168 h 169"/>
                <a:gd name="T4" fmla="*/ 168 w 169"/>
                <a:gd name="T5" fmla="*/ 80 h 169"/>
                <a:gd name="T6" fmla="*/ 79 w 169"/>
                <a:gd name="T7" fmla="*/ 0 h 169"/>
                <a:gd name="T8" fmla="*/ 0 w 169"/>
                <a:gd name="T9" fmla="*/ 80 h 169"/>
                <a:gd name="T10" fmla="*/ 79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79" y="168"/>
                  </a:moveTo>
                  <a:lnTo>
                    <a:pt x="79" y="168"/>
                  </a:lnTo>
                  <a:cubicBezTo>
                    <a:pt x="133" y="168"/>
                    <a:pt x="168" y="124"/>
                    <a:pt x="168" y="80"/>
                  </a:cubicBezTo>
                  <a:cubicBezTo>
                    <a:pt x="168" y="36"/>
                    <a:pt x="133" y="0"/>
                    <a:pt x="79" y="0"/>
                  </a:cubicBezTo>
                  <a:cubicBezTo>
                    <a:pt x="35" y="0"/>
                    <a:pt x="0" y="36"/>
                    <a:pt x="0" y="80"/>
                  </a:cubicBezTo>
                  <a:cubicBezTo>
                    <a:pt x="0" y="124"/>
                    <a:pt x="35" y="168"/>
                    <a:pt x="7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nvGrpSpPr>
          <p:cNvPr id="40" name="Группа 39"/>
          <p:cNvGrpSpPr/>
          <p:nvPr/>
        </p:nvGrpSpPr>
        <p:grpSpPr>
          <a:xfrm>
            <a:off x="3730705" y="4352158"/>
            <a:ext cx="808567" cy="241300"/>
            <a:chOff x="2798028" y="3264118"/>
            <a:chExt cx="606425" cy="180975"/>
          </a:xfrm>
        </p:grpSpPr>
        <p:sp>
          <p:nvSpPr>
            <p:cNvPr id="12" name="Freeform 16"/>
            <p:cNvSpPr>
              <a:spLocks noChangeArrowheads="1"/>
            </p:cNvSpPr>
            <p:nvPr/>
          </p:nvSpPr>
          <p:spPr bwMode="auto">
            <a:xfrm>
              <a:off x="2826603" y="3264118"/>
              <a:ext cx="577850" cy="149225"/>
            </a:xfrm>
            <a:custGeom>
              <a:avLst/>
              <a:gdLst>
                <a:gd name="T0" fmla="*/ 1606 w 1607"/>
                <a:gd name="T1" fmla="*/ 0 h 416"/>
                <a:gd name="T2" fmla="*/ 1191 w 1607"/>
                <a:gd name="T3" fmla="*/ 415 h 416"/>
                <a:gd name="T4" fmla="*/ 0 w 1607"/>
                <a:gd name="T5" fmla="*/ 415 h 416"/>
              </a:gdLst>
              <a:ahLst/>
              <a:cxnLst>
                <a:cxn ang="0">
                  <a:pos x="T0" y="T1"/>
                </a:cxn>
                <a:cxn ang="0">
                  <a:pos x="T2" y="T3"/>
                </a:cxn>
                <a:cxn ang="0">
                  <a:pos x="T4" y="T5"/>
                </a:cxn>
              </a:cxnLst>
              <a:rect l="0" t="0" r="r" b="b"/>
              <a:pathLst>
                <a:path w="1607" h="416">
                  <a:moveTo>
                    <a:pt x="1606" y="0"/>
                  </a:moveTo>
                  <a:lnTo>
                    <a:pt x="1191" y="415"/>
                  </a:lnTo>
                  <a:lnTo>
                    <a:pt x="0" y="415"/>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13" name="Freeform 17"/>
            <p:cNvSpPr>
              <a:spLocks noChangeArrowheads="1"/>
            </p:cNvSpPr>
            <p:nvPr/>
          </p:nvSpPr>
          <p:spPr bwMode="auto">
            <a:xfrm>
              <a:off x="2798028" y="3381593"/>
              <a:ext cx="69850" cy="63500"/>
            </a:xfrm>
            <a:custGeom>
              <a:avLst/>
              <a:gdLst>
                <a:gd name="T0" fmla="*/ 80 w 195"/>
                <a:gd name="T1" fmla="*/ 0 h 177"/>
                <a:gd name="T2" fmla="*/ 80 w 195"/>
                <a:gd name="T3" fmla="*/ 0 h 177"/>
                <a:gd name="T4" fmla="*/ 150 w 195"/>
                <a:gd name="T5" fmla="*/ 132 h 177"/>
                <a:gd name="T6" fmla="*/ 89 w 195"/>
                <a:gd name="T7" fmla="*/ 176 h 177"/>
                <a:gd name="T8" fmla="*/ 0 w 195"/>
                <a:gd name="T9" fmla="*/ 88 h 177"/>
                <a:gd name="T10" fmla="*/ 80 w 195"/>
                <a:gd name="T11" fmla="*/ 0 h 177"/>
              </a:gdLst>
              <a:ahLst/>
              <a:cxnLst>
                <a:cxn ang="0">
                  <a:pos x="T0" y="T1"/>
                </a:cxn>
                <a:cxn ang="0">
                  <a:pos x="T2" y="T3"/>
                </a:cxn>
                <a:cxn ang="0">
                  <a:pos x="T4" y="T5"/>
                </a:cxn>
                <a:cxn ang="0">
                  <a:pos x="T6" y="T7"/>
                </a:cxn>
                <a:cxn ang="0">
                  <a:pos x="T8" y="T9"/>
                </a:cxn>
                <a:cxn ang="0">
                  <a:pos x="T10" y="T11"/>
                </a:cxn>
              </a:cxnLst>
              <a:rect l="0" t="0" r="r" b="b"/>
              <a:pathLst>
                <a:path w="195" h="177">
                  <a:moveTo>
                    <a:pt x="80" y="0"/>
                  </a:moveTo>
                  <a:lnTo>
                    <a:pt x="80" y="0"/>
                  </a:lnTo>
                  <a:cubicBezTo>
                    <a:pt x="150" y="0"/>
                    <a:pt x="194" y="70"/>
                    <a:pt x="150" y="132"/>
                  </a:cubicBezTo>
                  <a:cubicBezTo>
                    <a:pt x="133" y="159"/>
                    <a:pt x="115" y="167"/>
                    <a:pt x="89" y="176"/>
                  </a:cubicBezTo>
                  <a:cubicBezTo>
                    <a:pt x="36" y="176"/>
                    <a:pt x="0" y="132"/>
                    <a:pt x="0" y="88"/>
                  </a:cubicBezTo>
                  <a:cubicBezTo>
                    <a:pt x="0" y="44"/>
                    <a:pt x="36" y="0"/>
                    <a:pt x="80"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nvGrpSpPr>
          <p:cNvPr id="41" name="Группа 40"/>
          <p:cNvGrpSpPr/>
          <p:nvPr/>
        </p:nvGrpSpPr>
        <p:grpSpPr>
          <a:xfrm>
            <a:off x="7856087" y="2938225"/>
            <a:ext cx="808567" cy="241300"/>
            <a:chOff x="5892065" y="2203668"/>
            <a:chExt cx="606425" cy="180975"/>
          </a:xfrm>
        </p:grpSpPr>
        <p:sp>
          <p:nvSpPr>
            <p:cNvPr id="14" name="Freeform 23"/>
            <p:cNvSpPr>
              <a:spLocks noChangeArrowheads="1"/>
            </p:cNvSpPr>
            <p:nvPr/>
          </p:nvSpPr>
          <p:spPr bwMode="auto">
            <a:xfrm>
              <a:off x="5892065" y="2235418"/>
              <a:ext cx="574675" cy="149225"/>
            </a:xfrm>
            <a:custGeom>
              <a:avLst/>
              <a:gdLst>
                <a:gd name="T0" fmla="*/ 0 w 1598"/>
                <a:gd name="T1" fmla="*/ 414 h 415"/>
                <a:gd name="T2" fmla="*/ 414 w 1598"/>
                <a:gd name="T3" fmla="*/ 0 h 415"/>
                <a:gd name="T4" fmla="*/ 1597 w 1598"/>
                <a:gd name="T5" fmla="*/ 0 h 415"/>
              </a:gdLst>
              <a:ahLst/>
              <a:cxnLst>
                <a:cxn ang="0">
                  <a:pos x="T0" y="T1"/>
                </a:cxn>
                <a:cxn ang="0">
                  <a:pos x="T2" y="T3"/>
                </a:cxn>
                <a:cxn ang="0">
                  <a:pos x="T4" y="T5"/>
                </a:cxn>
              </a:cxnLst>
              <a:rect l="0" t="0" r="r" b="b"/>
              <a:pathLst>
                <a:path w="1598" h="415">
                  <a:moveTo>
                    <a:pt x="0" y="414"/>
                  </a:moveTo>
                  <a:lnTo>
                    <a:pt x="414" y="0"/>
                  </a:lnTo>
                  <a:lnTo>
                    <a:pt x="1597" y="0"/>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15" name="Freeform 24"/>
            <p:cNvSpPr>
              <a:spLocks noChangeArrowheads="1"/>
            </p:cNvSpPr>
            <p:nvPr/>
          </p:nvSpPr>
          <p:spPr bwMode="auto">
            <a:xfrm>
              <a:off x="6434990" y="2203668"/>
              <a:ext cx="63500" cy="60325"/>
            </a:xfrm>
            <a:custGeom>
              <a:avLst/>
              <a:gdLst>
                <a:gd name="T0" fmla="*/ 89 w 178"/>
                <a:gd name="T1" fmla="*/ 168 h 169"/>
                <a:gd name="T2" fmla="*/ 89 w 178"/>
                <a:gd name="T3" fmla="*/ 168 h 169"/>
                <a:gd name="T4" fmla="*/ 0 w 178"/>
                <a:gd name="T5" fmla="*/ 88 h 169"/>
                <a:gd name="T6" fmla="*/ 89 w 178"/>
                <a:gd name="T7" fmla="*/ 0 h 169"/>
                <a:gd name="T8" fmla="*/ 177 w 178"/>
                <a:gd name="T9" fmla="*/ 88 h 169"/>
                <a:gd name="T10" fmla="*/ 89 w 178"/>
                <a:gd name="T11" fmla="*/ 168 h 169"/>
              </a:gdLst>
              <a:ahLst/>
              <a:cxnLst>
                <a:cxn ang="0">
                  <a:pos x="T0" y="T1"/>
                </a:cxn>
                <a:cxn ang="0">
                  <a:pos x="T2" y="T3"/>
                </a:cxn>
                <a:cxn ang="0">
                  <a:pos x="T4" y="T5"/>
                </a:cxn>
                <a:cxn ang="0">
                  <a:pos x="T6" y="T7"/>
                </a:cxn>
                <a:cxn ang="0">
                  <a:pos x="T8" y="T9"/>
                </a:cxn>
                <a:cxn ang="0">
                  <a:pos x="T10" y="T11"/>
                </a:cxn>
              </a:cxnLst>
              <a:rect l="0" t="0" r="r" b="b"/>
              <a:pathLst>
                <a:path w="178" h="169">
                  <a:moveTo>
                    <a:pt x="89" y="168"/>
                  </a:moveTo>
                  <a:lnTo>
                    <a:pt x="89" y="168"/>
                  </a:lnTo>
                  <a:cubicBezTo>
                    <a:pt x="45" y="168"/>
                    <a:pt x="0" y="133"/>
                    <a:pt x="0" y="88"/>
                  </a:cubicBezTo>
                  <a:cubicBezTo>
                    <a:pt x="0" y="36"/>
                    <a:pt x="45" y="0"/>
                    <a:pt x="89" y="0"/>
                  </a:cubicBezTo>
                  <a:cubicBezTo>
                    <a:pt x="133" y="0"/>
                    <a:pt x="177" y="36"/>
                    <a:pt x="177" y="88"/>
                  </a:cubicBezTo>
                  <a:cubicBezTo>
                    <a:pt x="177" y="133"/>
                    <a:pt x="133" y="168"/>
                    <a:pt x="89" y="168"/>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nvGrpSpPr>
          <p:cNvPr id="42" name="Группа 41"/>
          <p:cNvGrpSpPr/>
          <p:nvPr/>
        </p:nvGrpSpPr>
        <p:grpSpPr>
          <a:xfrm>
            <a:off x="7483554" y="4347925"/>
            <a:ext cx="808567" cy="241300"/>
            <a:chOff x="5612665" y="3260943"/>
            <a:chExt cx="606425" cy="180975"/>
          </a:xfrm>
        </p:grpSpPr>
        <p:sp>
          <p:nvSpPr>
            <p:cNvPr id="16" name="Freeform 30"/>
            <p:cNvSpPr>
              <a:spLocks noChangeArrowheads="1"/>
            </p:cNvSpPr>
            <p:nvPr/>
          </p:nvSpPr>
          <p:spPr bwMode="auto">
            <a:xfrm>
              <a:off x="5612665" y="3260943"/>
              <a:ext cx="574675" cy="149225"/>
            </a:xfrm>
            <a:custGeom>
              <a:avLst/>
              <a:gdLst>
                <a:gd name="T0" fmla="*/ 0 w 1598"/>
                <a:gd name="T1" fmla="*/ 0 h 415"/>
                <a:gd name="T2" fmla="*/ 415 w 1598"/>
                <a:gd name="T3" fmla="*/ 414 h 415"/>
                <a:gd name="T4" fmla="*/ 1597 w 1598"/>
                <a:gd name="T5" fmla="*/ 414 h 415"/>
              </a:gdLst>
              <a:ahLst/>
              <a:cxnLst>
                <a:cxn ang="0">
                  <a:pos x="T0" y="T1"/>
                </a:cxn>
                <a:cxn ang="0">
                  <a:pos x="T2" y="T3"/>
                </a:cxn>
                <a:cxn ang="0">
                  <a:pos x="T4" y="T5"/>
                </a:cxn>
              </a:cxnLst>
              <a:rect l="0" t="0" r="r" b="b"/>
              <a:pathLst>
                <a:path w="1598" h="415">
                  <a:moveTo>
                    <a:pt x="0" y="0"/>
                  </a:moveTo>
                  <a:lnTo>
                    <a:pt x="415" y="414"/>
                  </a:lnTo>
                  <a:lnTo>
                    <a:pt x="1597" y="414"/>
                  </a:lnTo>
                </a:path>
              </a:pathLst>
            </a:custGeom>
            <a:noFill/>
            <a:ln w="3240" cap="flat">
              <a:solidFill>
                <a:srgbClr val="BBBDB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377">
                <a:buClrTx/>
              </a:pPr>
              <a:endParaRPr lang="ru-RU" sz="1800" kern="1200">
                <a:latin typeface="Calibri" panose="020F0502020204030204"/>
                <a:ea typeface="+mn-ea"/>
                <a:cs typeface="+mn-cs"/>
              </a:endParaRPr>
            </a:p>
          </p:txBody>
        </p:sp>
        <p:sp>
          <p:nvSpPr>
            <p:cNvPr id="17" name="Freeform 31"/>
            <p:cNvSpPr>
              <a:spLocks noChangeArrowheads="1"/>
            </p:cNvSpPr>
            <p:nvPr/>
          </p:nvSpPr>
          <p:spPr bwMode="auto">
            <a:xfrm>
              <a:off x="6149240" y="3381593"/>
              <a:ext cx="69850" cy="60325"/>
            </a:xfrm>
            <a:custGeom>
              <a:avLst/>
              <a:gdLst>
                <a:gd name="T0" fmla="*/ 106 w 195"/>
                <a:gd name="T1" fmla="*/ 0 h 168"/>
                <a:gd name="T2" fmla="*/ 106 w 195"/>
                <a:gd name="T3" fmla="*/ 0 h 168"/>
                <a:gd name="T4" fmla="*/ 36 w 195"/>
                <a:gd name="T5" fmla="*/ 132 h 168"/>
                <a:gd name="T6" fmla="*/ 106 w 195"/>
                <a:gd name="T7" fmla="*/ 167 h 168"/>
                <a:gd name="T8" fmla="*/ 194 w 195"/>
                <a:gd name="T9" fmla="*/ 79 h 168"/>
                <a:gd name="T10" fmla="*/ 106 w 195"/>
                <a:gd name="T11" fmla="*/ 0 h 168"/>
              </a:gdLst>
              <a:ahLst/>
              <a:cxnLst>
                <a:cxn ang="0">
                  <a:pos x="T0" y="T1"/>
                </a:cxn>
                <a:cxn ang="0">
                  <a:pos x="T2" y="T3"/>
                </a:cxn>
                <a:cxn ang="0">
                  <a:pos x="T4" y="T5"/>
                </a:cxn>
                <a:cxn ang="0">
                  <a:pos x="T6" y="T7"/>
                </a:cxn>
                <a:cxn ang="0">
                  <a:pos x="T8" y="T9"/>
                </a:cxn>
                <a:cxn ang="0">
                  <a:pos x="T10" y="T11"/>
                </a:cxn>
              </a:cxnLst>
              <a:rect l="0" t="0" r="r" b="b"/>
              <a:pathLst>
                <a:path w="195" h="168">
                  <a:moveTo>
                    <a:pt x="106" y="0"/>
                  </a:moveTo>
                  <a:lnTo>
                    <a:pt x="106" y="0"/>
                  </a:lnTo>
                  <a:cubicBezTo>
                    <a:pt x="45" y="0"/>
                    <a:pt x="0" y="70"/>
                    <a:pt x="36" y="132"/>
                  </a:cubicBezTo>
                  <a:cubicBezTo>
                    <a:pt x="53" y="150"/>
                    <a:pt x="80" y="167"/>
                    <a:pt x="106" y="167"/>
                  </a:cubicBezTo>
                  <a:cubicBezTo>
                    <a:pt x="150" y="167"/>
                    <a:pt x="194" y="132"/>
                    <a:pt x="194" y="79"/>
                  </a:cubicBezTo>
                  <a:cubicBezTo>
                    <a:pt x="194" y="35"/>
                    <a:pt x="150" y="0"/>
                    <a:pt x="106" y="0"/>
                  </a:cubicBezTo>
                </a:path>
              </a:pathLst>
            </a:custGeom>
            <a:solidFill>
              <a:srgbClr val="BBBDBF"/>
            </a:solidFill>
            <a:ln>
              <a:noFill/>
            </a:ln>
            <a:effectLst/>
            <a:extLst>
              <a:ext uri="{91240B29-F687-4F45-9708-019B960494DF}">
                <a14:hiddenLine xmlns:a14="http://schemas.microsoft.com/office/drawing/2010/main" w="9525" cap="flat">
                  <a:solidFill>
                    <a:srgbClr val="BBBDB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grpSp>
      <p:grpSp>
        <p:nvGrpSpPr>
          <p:cNvPr id="35" name="Группа 34"/>
          <p:cNvGrpSpPr/>
          <p:nvPr/>
        </p:nvGrpSpPr>
        <p:grpSpPr>
          <a:xfrm>
            <a:off x="4988005" y="2582625"/>
            <a:ext cx="1511300" cy="1511300"/>
            <a:chOff x="3741003" y="1936968"/>
            <a:chExt cx="1133475" cy="1133475"/>
          </a:xfrm>
        </p:grpSpPr>
        <p:sp>
          <p:nvSpPr>
            <p:cNvPr id="8" name="Freeform 9"/>
            <p:cNvSpPr>
              <a:spLocks noChangeArrowheads="1"/>
            </p:cNvSpPr>
            <p:nvPr/>
          </p:nvSpPr>
          <p:spPr bwMode="auto">
            <a:xfrm>
              <a:off x="3741003" y="1936968"/>
              <a:ext cx="1133475" cy="1133475"/>
            </a:xfrm>
            <a:custGeom>
              <a:avLst/>
              <a:gdLst>
                <a:gd name="T0" fmla="*/ 1553 w 3150"/>
                <a:gd name="T1" fmla="*/ 424 h 3150"/>
                <a:gd name="T2" fmla="*/ 1553 w 3150"/>
                <a:gd name="T3" fmla="*/ 424 h 3150"/>
                <a:gd name="T4" fmla="*/ 1465 w 3150"/>
                <a:gd name="T5" fmla="*/ 141 h 3150"/>
                <a:gd name="T6" fmla="*/ 1553 w 3150"/>
                <a:gd name="T7" fmla="*/ 0 h 3150"/>
                <a:gd name="T8" fmla="*/ 2444 w 3150"/>
                <a:gd name="T9" fmla="*/ 0 h 3150"/>
                <a:gd name="T10" fmla="*/ 2444 w 3150"/>
                <a:gd name="T11" fmla="*/ 883 h 3150"/>
                <a:gd name="T12" fmla="*/ 2584 w 3150"/>
                <a:gd name="T13" fmla="*/ 971 h 3150"/>
                <a:gd name="T14" fmla="*/ 2867 w 3150"/>
                <a:gd name="T15" fmla="*/ 891 h 3150"/>
                <a:gd name="T16" fmla="*/ 3149 w 3150"/>
                <a:gd name="T17" fmla="*/ 1217 h 3150"/>
                <a:gd name="T18" fmla="*/ 2867 w 3150"/>
                <a:gd name="T19" fmla="*/ 1552 h 3150"/>
                <a:gd name="T20" fmla="*/ 2584 w 3150"/>
                <a:gd name="T21" fmla="*/ 1464 h 3150"/>
                <a:gd name="T22" fmla="*/ 2444 w 3150"/>
                <a:gd name="T23" fmla="*/ 1552 h 3150"/>
                <a:gd name="T24" fmla="*/ 2444 w 3150"/>
                <a:gd name="T25" fmla="*/ 2443 h 3150"/>
                <a:gd name="T26" fmla="*/ 2444 w 3150"/>
                <a:gd name="T27" fmla="*/ 2443 h 3150"/>
                <a:gd name="T28" fmla="*/ 2444 w 3150"/>
                <a:gd name="T29" fmla="*/ 2443 h 3150"/>
                <a:gd name="T30" fmla="*/ 1553 w 3150"/>
                <a:gd name="T31" fmla="*/ 2443 h 3150"/>
                <a:gd name="T32" fmla="*/ 1465 w 3150"/>
                <a:gd name="T33" fmla="*/ 2584 h 3150"/>
                <a:gd name="T34" fmla="*/ 1553 w 3150"/>
                <a:gd name="T35" fmla="*/ 2867 h 3150"/>
                <a:gd name="T36" fmla="*/ 1218 w 3150"/>
                <a:gd name="T37" fmla="*/ 3149 h 3150"/>
                <a:gd name="T38" fmla="*/ 891 w 3150"/>
                <a:gd name="T39" fmla="*/ 2867 h 3150"/>
                <a:gd name="T40" fmla="*/ 971 w 3150"/>
                <a:gd name="T41" fmla="*/ 2584 h 3150"/>
                <a:gd name="T42" fmla="*/ 882 w 3150"/>
                <a:gd name="T43" fmla="*/ 2443 h 3150"/>
                <a:gd name="T44" fmla="*/ 0 w 3150"/>
                <a:gd name="T45" fmla="*/ 2443 h 3150"/>
                <a:gd name="T46" fmla="*/ 168 w 3150"/>
                <a:gd name="T47" fmla="*/ 2443 h 3150"/>
                <a:gd name="T48" fmla="*/ 0 w 3150"/>
                <a:gd name="T49" fmla="*/ 2443 h 3150"/>
                <a:gd name="T50" fmla="*/ 0 w 3150"/>
                <a:gd name="T51" fmla="*/ 1552 h 3150"/>
                <a:gd name="T52" fmla="*/ 141 w 3150"/>
                <a:gd name="T53" fmla="*/ 1464 h 3150"/>
                <a:gd name="T54" fmla="*/ 424 w 3150"/>
                <a:gd name="T55" fmla="*/ 1552 h 3150"/>
                <a:gd name="T56" fmla="*/ 706 w 3150"/>
                <a:gd name="T57" fmla="*/ 1217 h 3150"/>
                <a:gd name="T58" fmla="*/ 424 w 3150"/>
                <a:gd name="T59" fmla="*/ 891 h 3150"/>
                <a:gd name="T60" fmla="*/ 141 w 3150"/>
                <a:gd name="T61" fmla="*/ 971 h 3150"/>
                <a:gd name="T62" fmla="*/ 0 w 3150"/>
                <a:gd name="T63" fmla="*/ 883 h 3150"/>
                <a:gd name="T64" fmla="*/ 0 w 3150"/>
                <a:gd name="T65" fmla="*/ 0 h 3150"/>
                <a:gd name="T66" fmla="*/ 882 w 3150"/>
                <a:gd name="T67" fmla="*/ 0 h 3150"/>
                <a:gd name="T68" fmla="*/ 971 w 3150"/>
                <a:gd name="T69" fmla="*/ 141 h 3150"/>
                <a:gd name="T70" fmla="*/ 891 w 3150"/>
                <a:gd name="T71" fmla="*/ 424 h 3150"/>
                <a:gd name="T72" fmla="*/ 1218 w 3150"/>
                <a:gd name="T73" fmla="*/ 706 h 3150"/>
                <a:gd name="T74" fmla="*/ 1553 w 3150"/>
                <a:gd name="T75" fmla="*/ 424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0" h="3150">
                  <a:moveTo>
                    <a:pt x="1553" y="424"/>
                  </a:moveTo>
                  <a:lnTo>
                    <a:pt x="1553" y="424"/>
                  </a:lnTo>
                  <a:cubicBezTo>
                    <a:pt x="1553" y="344"/>
                    <a:pt x="1518" y="238"/>
                    <a:pt x="1465" y="141"/>
                  </a:cubicBezTo>
                  <a:cubicBezTo>
                    <a:pt x="1430" y="80"/>
                    <a:pt x="1482" y="0"/>
                    <a:pt x="1553" y="0"/>
                  </a:cubicBezTo>
                  <a:cubicBezTo>
                    <a:pt x="2444" y="0"/>
                    <a:pt x="2444" y="0"/>
                    <a:pt x="2444" y="0"/>
                  </a:cubicBezTo>
                  <a:cubicBezTo>
                    <a:pt x="2444" y="883"/>
                    <a:pt x="2444" y="883"/>
                    <a:pt x="2444" y="883"/>
                  </a:cubicBezTo>
                  <a:cubicBezTo>
                    <a:pt x="2444" y="953"/>
                    <a:pt x="2523" y="997"/>
                    <a:pt x="2584" y="971"/>
                  </a:cubicBezTo>
                  <a:cubicBezTo>
                    <a:pt x="2681" y="918"/>
                    <a:pt x="2787" y="891"/>
                    <a:pt x="2867" y="891"/>
                  </a:cubicBezTo>
                  <a:cubicBezTo>
                    <a:pt x="3052" y="891"/>
                    <a:pt x="3149" y="1041"/>
                    <a:pt x="3149" y="1217"/>
                  </a:cubicBezTo>
                  <a:cubicBezTo>
                    <a:pt x="3149" y="1402"/>
                    <a:pt x="3052" y="1552"/>
                    <a:pt x="2867" y="1552"/>
                  </a:cubicBezTo>
                  <a:cubicBezTo>
                    <a:pt x="2787" y="1552"/>
                    <a:pt x="2681" y="1517"/>
                    <a:pt x="2584" y="1464"/>
                  </a:cubicBezTo>
                  <a:cubicBezTo>
                    <a:pt x="2523" y="1428"/>
                    <a:pt x="2444" y="1482"/>
                    <a:pt x="2444" y="1552"/>
                  </a:cubicBezTo>
                  <a:cubicBezTo>
                    <a:pt x="2444" y="2443"/>
                    <a:pt x="2444" y="2443"/>
                    <a:pt x="2444" y="2443"/>
                  </a:cubicBezTo>
                  <a:lnTo>
                    <a:pt x="2444" y="2443"/>
                  </a:lnTo>
                  <a:lnTo>
                    <a:pt x="2444" y="2443"/>
                  </a:lnTo>
                  <a:cubicBezTo>
                    <a:pt x="1553" y="2443"/>
                    <a:pt x="1553" y="2443"/>
                    <a:pt x="1553" y="2443"/>
                  </a:cubicBezTo>
                  <a:cubicBezTo>
                    <a:pt x="1482" y="2443"/>
                    <a:pt x="1430" y="2523"/>
                    <a:pt x="1465" y="2584"/>
                  </a:cubicBezTo>
                  <a:cubicBezTo>
                    <a:pt x="1518" y="2682"/>
                    <a:pt x="1553" y="2787"/>
                    <a:pt x="1553" y="2867"/>
                  </a:cubicBezTo>
                  <a:cubicBezTo>
                    <a:pt x="1553" y="3052"/>
                    <a:pt x="1403" y="3149"/>
                    <a:pt x="1218" y="3149"/>
                  </a:cubicBezTo>
                  <a:cubicBezTo>
                    <a:pt x="1041" y="3149"/>
                    <a:pt x="891" y="3052"/>
                    <a:pt x="891" y="2867"/>
                  </a:cubicBezTo>
                  <a:cubicBezTo>
                    <a:pt x="891" y="2787"/>
                    <a:pt x="918" y="2682"/>
                    <a:pt x="971" y="2584"/>
                  </a:cubicBezTo>
                  <a:cubicBezTo>
                    <a:pt x="997" y="2523"/>
                    <a:pt x="953" y="2443"/>
                    <a:pt x="882" y="2443"/>
                  </a:cubicBezTo>
                  <a:cubicBezTo>
                    <a:pt x="0" y="2443"/>
                    <a:pt x="0" y="2443"/>
                    <a:pt x="0" y="2443"/>
                  </a:cubicBezTo>
                  <a:cubicBezTo>
                    <a:pt x="168" y="2443"/>
                    <a:pt x="168" y="2443"/>
                    <a:pt x="168" y="2443"/>
                  </a:cubicBezTo>
                  <a:cubicBezTo>
                    <a:pt x="0" y="2443"/>
                    <a:pt x="0" y="2443"/>
                    <a:pt x="0" y="2443"/>
                  </a:cubicBezTo>
                  <a:cubicBezTo>
                    <a:pt x="0" y="1552"/>
                    <a:pt x="0" y="1552"/>
                    <a:pt x="0" y="1552"/>
                  </a:cubicBezTo>
                  <a:cubicBezTo>
                    <a:pt x="0" y="1482"/>
                    <a:pt x="79" y="1428"/>
                    <a:pt x="141" y="1464"/>
                  </a:cubicBezTo>
                  <a:cubicBezTo>
                    <a:pt x="238" y="1517"/>
                    <a:pt x="344" y="1552"/>
                    <a:pt x="424" y="1552"/>
                  </a:cubicBezTo>
                  <a:cubicBezTo>
                    <a:pt x="609" y="1552"/>
                    <a:pt x="706" y="1402"/>
                    <a:pt x="706" y="1217"/>
                  </a:cubicBezTo>
                  <a:cubicBezTo>
                    <a:pt x="706" y="1041"/>
                    <a:pt x="609" y="891"/>
                    <a:pt x="424" y="891"/>
                  </a:cubicBezTo>
                  <a:cubicBezTo>
                    <a:pt x="344" y="891"/>
                    <a:pt x="238" y="918"/>
                    <a:pt x="141" y="971"/>
                  </a:cubicBezTo>
                  <a:cubicBezTo>
                    <a:pt x="79" y="997"/>
                    <a:pt x="0" y="953"/>
                    <a:pt x="0" y="883"/>
                  </a:cubicBezTo>
                  <a:cubicBezTo>
                    <a:pt x="0" y="0"/>
                    <a:pt x="0" y="0"/>
                    <a:pt x="0" y="0"/>
                  </a:cubicBezTo>
                  <a:cubicBezTo>
                    <a:pt x="882" y="0"/>
                    <a:pt x="882" y="0"/>
                    <a:pt x="882" y="0"/>
                  </a:cubicBezTo>
                  <a:cubicBezTo>
                    <a:pt x="953" y="0"/>
                    <a:pt x="997" y="80"/>
                    <a:pt x="971" y="141"/>
                  </a:cubicBezTo>
                  <a:cubicBezTo>
                    <a:pt x="918" y="238"/>
                    <a:pt x="891" y="344"/>
                    <a:pt x="891" y="424"/>
                  </a:cubicBezTo>
                  <a:cubicBezTo>
                    <a:pt x="891" y="609"/>
                    <a:pt x="1041" y="706"/>
                    <a:pt x="1218" y="706"/>
                  </a:cubicBezTo>
                  <a:cubicBezTo>
                    <a:pt x="1403" y="706"/>
                    <a:pt x="1553" y="609"/>
                    <a:pt x="1553" y="424"/>
                  </a:cubicBezTo>
                </a:path>
              </a:pathLst>
            </a:custGeom>
            <a:solidFill>
              <a:schemeClr val="accent1"/>
            </a:solidFill>
            <a:ln w="9525" cap="flat">
              <a:solidFill>
                <a:srgbClr val="FFFFFF"/>
              </a:solidFill>
              <a:bevel/>
              <a:headEnd/>
              <a:tailEnd/>
            </a:ln>
            <a:effectLst/>
          </p:spPr>
          <p:txBody>
            <a:bodyPr wrap="none" anchor="ctr"/>
            <a:lstStyle/>
            <a:p>
              <a:pPr defTabSz="914377">
                <a:buClrTx/>
              </a:pPr>
              <a:endParaRPr lang="ru-RU" sz="1800" kern="1200">
                <a:latin typeface="Calibri" panose="020F0502020204030204"/>
                <a:ea typeface="+mn-ea"/>
                <a:cs typeface="+mn-cs"/>
              </a:endParaRPr>
            </a:p>
          </p:txBody>
        </p:sp>
        <p:sp>
          <p:nvSpPr>
            <p:cNvPr id="18" name="Text Box 37"/>
            <p:cNvSpPr txBox="1">
              <a:spLocks noChangeArrowheads="1"/>
            </p:cNvSpPr>
            <p:nvPr/>
          </p:nvSpPr>
          <p:spPr bwMode="auto">
            <a:xfrm>
              <a:off x="4126765" y="237353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ru-RU" altLang="ru-RU" sz="1733" kern="1200">
                  <a:solidFill>
                    <a:srgbClr val="FFFFFF"/>
                  </a:solidFill>
                  <a:latin typeface="Bebas Neue" charset="0"/>
                  <a:ea typeface="Bebas Neue" charset="0"/>
                  <a:cs typeface="Bebas Neue" charset="0"/>
                </a:rPr>
                <a:t>01</a:t>
              </a:r>
            </a:p>
          </p:txBody>
        </p:sp>
      </p:grpSp>
      <p:grpSp>
        <p:nvGrpSpPr>
          <p:cNvPr id="36" name="Группа 35"/>
          <p:cNvGrpSpPr/>
          <p:nvPr/>
        </p:nvGrpSpPr>
        <p:grpSpPr>
          <a:xfrm>
            <a:off x="6162754" y="2239724"/>
            <a:ext cx="1515533" cy="1515533"/>
            <a:chOff x="4622065" y="1679793"/>
            <a:chExt cx="1136650" cy="1136650"/>
          </a:xfrm>
        </p:grpSpPr>
        <p:sp>
          <p:nvSpPr>
            <p:cNvPr id="4" name="Freeform 5"/>
            <p:cNvSpPr>
              <a:spLocks noChangeArrowheads="1"/>
            </p:cNvSpPr>
            <p:nvPr/>
          </p:nvSpPr>
          <p:spPr bwMode="auto">
            <a:xfrm>
              <a:off x="4622065" y="1679793"/>
              <a:ext cx="1136650" cy="1136650"/>
            </a:xfrm>
            <a:custGeom>
              <a:avLst/>
              <a:gdLst>
                <a:gd name="T0" fmla="*/ 3158 w 3159"/>
                <a:gd name="T1" fmla="*/ 1940 h 3159"/>
                <a:gd name="T2" fmla="*/ 3158 w 3159"/>
                <a:gd name="T3" fmla="*/ 1940 h 3159"/>
                <a:gd name="T4" fmla="*/ 2867 w 3159"/>
                <a:gd name="T5" fmla="*/ 1606 h 3159"/>
                <a:gd name="T6" fmla="*/ 2593 w 3159"/>
                <a:gd name="T7" fmla="*/ 1694 h 3159"/>
                <a:gd name="T8" fmla="*/ 2443 w 3159"/>
                <a:gd name="T9" fmla="*/ 1598 h 3159"/>
                <a:gd name="T10" fmla="*/ 2443 w 3159"/>
                <a:gd name="T11" fmla="*/ 715 h 3159"/>
                <a:gd name="T12" fmla="*/ 2443 w 3159"/>
                <a:gd name="T13" fmla="*/ 715 h 3159"/>
                <a:gd name="T14" fmla="*/ 2443 w 3159"/>
                <a:gd name="T15" fmla="*/ 715 h 3159"/>
                <a:gd name="T16" fmla="*/ 1561 w 3159"/>
                <a:gd name="T17" fmla="*/ 715 h 3159"/>
                <a:gd name="T18" fmla="*/ 1473 w 3159"/>
                <a:gd name="T19" fmla="*/ 565 h 3159"/>
                <a:gd name="T20" fmla="*/ 1552 w 3159"/>
                <a:gd name="T21" fmla="*/ 292 h 3159"/>
                <a:gd name="T22" fmla="*/ 1226 w 3159"/>
                <a:gd name="T23" fmla="*/ 0 h 3159"/>
                <a:gd name="T24" fmla="*/ 890 w 3159"/>
                <a:gd name="T25" fmla="*/ 292 h 3159"/>
                <a:gd name="T26" fmla="*/ 970 w 3159"/>
                <a:gd name="T27" fmla="*/ 565 h 3159"/>
                <a:gd name="T28" fmla="*/ 881 w 3159"/>
                <a:gd name="T29" fmla="*/ 715 h 3159"/>
                <a:gd name="T30" fmla="*/ 0 w 3159"/>
                <a:gd name="T31" fmla="*/ 715 h 3159"/>
                <a:gd name="T32" fmla="*/ 176 w 3159"/>
                <a:gd name="T33" fmla="*/ 715 h 3159"/>
                <a:gd name="T34" fmla="*/ 0 w 3159"/>
                <a:gd name="T35" fmla="*/ 715 h 3159"/>
                <a:gd name="T36" fmla="*/ 0 w 3159"/>
                <a:gd name="T37" fmla="*/ 1598 h 3159"/>
                <a:gd name="T38" fmla="*/ 149 w 3159"/>
                <a:gd name="T39" fmla="*/ 1694 h 3159"/>
                <a:gd name="T40" fmla="*/ 423 w 3159"/>
                <a:gd name="T41" fmla="*/ 1606 h 3159"/>
                <a:gd name="T42" fmla="*/ 714 w 3159"/>
                <a:gd name="T43" fmla="*/ 1940 h 3159"/>
                <a:gd name="T44" fmla="*/ 423 w 3159"/>
                <a:gd name="T45" fmla="*/ 2267 h 3159"/>
                <a:gd name="T46" fmla="*/ 149 w 3159"/>
                <a:gd name="T47" fmla="*/ 2188 h 3159"/>
                <a:gd name="T48" fmla="*/ 0 w 3159"/>
                <a:gd name="T49" fmla="*/ 2276 h 3159"/>
                <a:gd name="T50" fmla="*/ 0 w 3159"/>
                <a:gd name="T51" fmla="*/ 3158 h 3159"/>
                <a:gd name="T52" fmla="*/ 881 w 3159"/>
                <a:gd name="T53" fmla="*/ 3158 h 3159"/>
                <a:gd name="T54" fmla="*/ 970 w 3159"/>
                <a:gd name="T55" fmla="*/ 3017 h 3159"/>
                <a:gd name="T56" fmla="*/ 890 w 3159"/>
                <a:gd name="T57" fmla="*/ 2735 h 3159"/>
                <a:gd name="T58" fmla="*/ 1226 w 3159"/>
                <a:gd name="T59" fmla="*/ 2444 h 3159"/>
                <a:gd name="T60" fmla="*/ 1552 w 3159"/>
                <a:gd name="T61" fmla="*/ 2735 h 3159"/>
                <a:gd name="T62" fmla="*/ 1473 w 3159"/>
                <a:gd name="T63" fmla="*/ 3017 h 3159"/>
                <a:gd name="T64" fmla="*/ 1561 w 3159"/>
                <a:gd name="T65" fmla="*/ 3158 h 3159"/>
                <a:gd name="T66" fmla="*/ 2443 w 3159"/>
                <a:gd name="T67" fmla="*/ 3158 h 3159"/>
                <a:gd name="T68" fmla="*/ 2443 w 3159"/>
                <a:gd name="T69" fmla="*/ 2276 h 3159"/>
                <a:gd name="T70" fmla="*/ 2593 w 3159"/>
                <a:gd name="T71" fmla="*/ 2188 h 3159"/>
                <a:gd name="T72" fmla="*/ 2867 w 3159"/>
                <a:gd name="T73" fmla="*/ 2267 h 3159"/>
                <a:gd name="T74" fmla="*/ 3158 w 3159"/>
                <a:gd name="T75" fmla="*/ 1940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3158" y="1940"/>
                  </a:moveTo>
                  <a:lnTo>
                    <a:pt x="3158" y="1940"/>
                  </a:lnTo>
                  <a:cubicBezTo>
                    <a:pt x="3158" y="1756"/>
                    <a:pt x="3061" y="1606"/>
                    <a:pt x="2867" y="1606"/>
                  </a:cubicBezTo>
                  <a:cubicBezTo>
                    <a:pt x="2796" y="1606"/>
                    <a:pt x="2691" y="1642"/>
                    <a:pt x="2593" y="1694"/>
                  </a:cubicBezTo>
                  <a:cubicBezTo>
                    <a:pt x="2523" y="1721"/>
                    <a:pt x="2443" y="1677"/>
                    <a:pt x="2443" y="1598"/>
                  </a:cubicBezTo>
                  <a:cubicBezTo>
                    <a:pt x="2443" y="715"/>
                    <a:pt x="2443" y="715"/>
                    <a:pt x="2443" y="715"/>
                  </a:cubicBezTo>
                  <a:lnTo>
                    <a:pt x="2443" y="715"/>
                  </a:lnTo>
                  <a:lnTo>
                    <a:pt x="2443" y="715"/>
                  </a:lnTo>
                  <a:cubicBezTo>
                    <a:pt x="1561" y="715"/>
                    <a:pt x="1561" y="715"/>
                    <a:pt x="1561" y="715"/>
                  </a:cubicBezTo>
                  <a:cubicBezTo>
                    <a:pt x="1481" y="715"/>
                    <a:pt x="1437" y="636"/>
                    <a:pt x="1473" y="565"/>
                  </a:cubicBezTo>
                  <a:cubicBezTo>
                    <a:pt x="1517" y="468"/>
                    <a:pt x="1552" y="371"/>
                    <a:pt x="1552" y="292"/>
                  </a:cubicBezTo>
                  <a:cubicBezTo>
                    <a:pt x="1552" y="106"/>
                    <a:pt x="1402" y="0"/>
                    <a:pt x="1226" y="0"/>
                  </a:cubicBezTo>
                  <a:cubicBezTo>
                    <a:pt x="1040" y="0"/>
                    <a:pt x="890" y="106"/>
                    <a:pt x="890" y="292"/>
                  </a:cubicBezTo>
                  <a:cubicBezTo>
                    <a:pt x="890" y="371"/>
                    <a:pt x="926" y="468"/>
                    <a:pt x="970" y="565"/>
                  </a:cubicBezTo>
                  <a:cubicBezTo>
                    <a:pt x="1005" y="636"/>
                    <a:pt x="961" y="715"/>
                    <a:pt x="881" y="715"/>
                  </a:cubicBezTo>
                  <a:cubicBezTo>
                    <a:pt x="0" y="715"/>
                    <a:pt x="0" y="715"/>
                    <a:pt x="0" y="715"/>
                  </a:cubicBezTo>
                  <a:cubicBezTo>
                    <a:pt x="176" y="715"/>
                    <a:pt x="176" y="715"/>
                    <a:pt x="176" y="715"/>
                  </a:cubicBezTo>
                  <a:cubicBezTo>
                    <a:pt x="0" y="715"/>
                    <a:pt x="0" y="715"/>
                    <a:pt x="0" y="715"/>
                  </a:cubicBezTo>
                  <a:cubicBezTo>
                    <a:pt x="0" y="1598"/>
                    <a:pt x="0" y="1598"/>
                    <a:pt x="0" y="1598"/>
                  </a:cubicBezTo>
                  <a:cubicBezTo>
                    <a:pt x="0" y="1677"/>
                    <a:pt x="79" y="1721"/>
                    <a:pt x="149" y="1694"/>
                  </a:cubicBezTo>
                  <a:cubicBezTo>
                    <a:pt x="246" y="1642"/>
                    <a:pt x="352" y="1606"/>
                    <a:pt x="423" y="1606"/>
                  </a:cubicBezTo>
                  <a:cubicBezTo>
                    <a:pt x="608" y="1606"/>
                    <a:pt x="714" y="1756"/>
                    <a:pt x="714" y="1940"/>
                  </a:cubicBezTo>
                  <a:cubicBezTo>
                    <a:pt x="714" y="2117"/>
                    <a:pt x="608" y="2267"/>
                    <a:pt x="423" y="2267"/>
                  </a:cubicBezTo>
                  <a:cubicBezTo>
                    <a:pt x="352" y="2267"/>
                    <a:pt x="246" y="2232"/>
                    <a:pt x="149" y="2188"/>
                  </a:cubicBezTo>
                  <a:cubicBezTo>
                    <a:pt x="79" y="2152"/>
                    <a:pt x="0" y="2205"/>
                    <a:pt x="0" y="2276"/>
                  </a:cubicBezTo>
                  <a:cubicBezTo>
                    <a:pt x="0" y="3158"/>
                    <a:pt x="0" y="3158"/>
                    <a:pt x="0" y="3158"/>
                  </a:cubicBezTo>
                  <a:cubicBezTo>
                    <a:pt x="881" y="3158"/>
                    <a:pt x="881" y="3158"/>
                    <a:pt x="881" y="3158"/>
                  </a:cubicBezTo>
                  <a:cubicBezTo>
                    <a:pt x="961" y="3158"/>
                    <a:pt x="1005" y="3079"/>
                    <a:pt x="970" y="3017"/>
                  </a:cubicBezTo>
                  <a:cubicBezTo>
                    <a:pt x="926" y="2920"/>
                    <a:pt x="890" y="2814"/>
                    <a:pt x="890" y="2735"/>
                  </a:cubicBezTo>
                  <a:cubicBezTo>
                    <a:pt x="890" y="2549"/>
                    <a:pt x="1040" y="2444"/>
                    <a:pt x="1226" y="2444"/>
                  </a:cubicBezTo>
                  <a:cubicBezTo>
                    <a:pt x="1402" y="2444"/>
                    <a:pt x="1552" y="2549"/>
                    <a:pt x="1552" y="2735"/>
                  </a:cubicBezTo>
                  <a:cubicBezTo>
                    <a:pt x="1552" y="2814"/>
                    <a:pt x="1517" y="2920"/>
                    <a:pt x="1473" y="3017"/>
                  </a:cubicBezTo>
                  <a:cubicBezTo>
                    <a:pt x="1437" y="3079"/>
                    <a:pt x="1481" y="3158"/>
                    <a:pt x="1561" y="3158"/>
                  </a:cubicBezTo>
                  <a:cubicBezTo>
                    <a:pt x="2443" y="3158"/>
                    <a:pt x="2443" y="3158"/>
                    <a:pt x="2443" y="3158"/>
                  </a:cubicBezTo>
                  <a:cubicBezTo>
                    <a:pt x="2443" y="2276"/>
                    <a:pt x="2443" y="2276"/>
                    <a:pt x="2443" y="2276"/>
                  </a:cubicBezTo>
                  <a:cubicBezTo>
                    <a:pt x="2443" y="2205"/>
                    <a:pt x="2523" y="2152"/>
                    <a:pt x="2593" y="2188"/>
                  </a:cubicBezTo>
                  <a:cubicBezTo>
                    <a:pt x="2691" y="2232"/>
                    <a:pt x="2796" y="2267"/>
                    <a:pt x="2867" y="2267"/>
                  </a:cubicBezTo>
                  <a:cubicBezTo>
                    <a:pt x="3061" y="2267"/>
                    <a:pt x="3158" y="2117"/>
                    <a:pt x="3158" y="1940"/>
                  </a:cubicBezTo>
                </a:path>
              </a:pathLst>
            </a:custGeom>
            <a:solidFill>
              <a:srgbClr val="3A3737"/>
            </a:solidFill>
            <a:ln>
              <a:noFill/>
            </a:ln>
            <a:effectLst/>
            <a:extLst>
              <a:ext uri="{91240B29-F687-4F45-9708-019B960494DF}">
                <a14:hiddenLine xmlns:a14="http://schemas.microsoft.com/office/drawing/2010/main" w="9525" cap="flat">
                  <a:solidFill>
                    <a:srgbClr val="FFFFFF"/>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19" name="Text Box 38"/>
            <p:cNvSpPr txBox="1">
              <a:spLocks noChangeArrowheads="1"/>
            </p:cNvSpPr>
            <p:nvPr/>
          </p:nvSpPr>
          <p:spPr bwMode="auto">
            <a:xfrm>
              <a:off x="5014178" y="2227480"/>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ru-RU" altLang="ru-RU" sz="1733" kern="1200" dirty="0">
                  <a:solidFill>
                    <a:srgbClr val="FFFFFF"/>
                  </a:solidFill>
                  <a:latin typeface="Bebas Neue" charset="0"/>
                  <a:ea typeface="Bebas Neue" charset="0"/>
                  <a:cs typeface="Bebas Neue" charset="0"/>
                </a:rPr>
                <a:t>02</a:t>
              </a:r>
            </a:p>
          </p:txBody>
        </p:sp>
      </p:grpSp>
      <p:sp>
        <p:nvSpPr>
          <p:cNvPr id="20" name="TextBox 19"/>
          <p:cNvSpPr txBox="1"/>
          <p:nvPr/>
        </p:nvSpPr>
        <p:spPr>
          <a:xfrm>
            <a:off x="4209338" y="761107"/>
            <a:ext cx="3906840" cy="564322"/>
          </a:xfrm>
          <a:prstGeom prst="rect">
            <a:avLst/>
          </a:prstGeom>
          <a:noFill/>
        </p:spPr>
        <p:txBody>
          <a:bodyPr wrap="none" rtlCol="0">
            <a:spAutoFit/>
          </a:bodyPr>
          <a:lstStyle/>
          <a:p>
            <a:pPr algn="ctr" defTabSz="914377">
              <a:buClrTx/>
            </a:pPr>
            <a:r>
              <a:rPr lang="de-DE" sz="3067" kern="1200" dirty="0">
                <a:solidFill>
                  <a:srgbClr val="383838"/>
                </a:solidFill>
                <a:latin typeface="Bebas Neue" charset="0"/>
                <a:ea typeface="Bebas Neue" charset="0"/>
                <a:cs typeface="Bebas Neue" charset="0"/>
              </a:rPr>
              <a:t>Bestandteile einer Registry </a:t>
            </a:r>
          </a:p>
        </p:txBody>
      </p:sp>
      <p:sp>
        <p:nvSpPr>
          <p:cNvPr id="21" name="TextBox 20"/>
          <p:cNvSpPr txBox="1"/>
          <p:nvPr/>
        </p:nvSpPr>
        <p:spPr>
          <a:xfrm>
            <a:off x="4975025" y="1241863"/>
            <a:ext cx="2375431" cy="284822"/>
          </a:xfrm>
          <a:prstGeom prst="rect">
            <a:avLst/>
          </a:prstGeom>
          <a:noFill/>
        </p:spPr>
        <p:txBody>
          <a:bodyPr wrap="square" rtlCol="0">
            <a:spAutoFit/>
          </a:bodyPr>
          <a:lstStyle/>
          <a:p>
            <a:pPr algn="ctr" defTabSz="914377">
              <a:lnSpc>
                <a:spcPct val="150000"/>
              </a:lnSpc>
              <a:buClrTx/>
            </a:pPr>
            <a:r>
              <a:rPr lang="de-DE" sz="933" kern="1200" dirty="0">
                <a:solidFill>
                  <a:srgbClr val="FFFFFF">
                    <a:lumMod val="50000"/>
                  </a:srgbClr>
                </a:solidFill>
                <a:latin typeface="Open Sans" charset="0"/>
                <a:ea typeface="Open Sans" charset="0"/>
                <a:cs typeface="Open Sans" charset="0"/>
              </a:rPr>
              <a:t>Wichtigsten Bestandteile</a:t>
            </a:r>
          </a:p>
        </p:txBody>
      </p:sp>
      <p:grpSp>
        <p:nvGrpSpPr>
          <p:cNvPr id="37" name="Группа 36"/>
          <p:cNvGrpSpPr/>
          <p:nvPr/>
        </p:nvGrpSpPr>
        <p:grpSpPr>
          <a:xfrm>
            <a:off x="5821971" y="3412358"/>
            <a:ext cx="1515533" cy="1515533"/>
            <a:chOff x="4366478" y="2559268"/>
            <a:chExt cx="1136650" cy="1136650"/>
          </a:xfrm>
        </p:grpSpPr>
        <p:sp>
          <p:nvSpPr>
            <p:cNvPr id="6" name="Freeform 7"/>
            <p:cNvSpPr>
              <a:spLocks noChangeArrowheads="1"/>
            </p:cNvSpPr>
            <p:nvPr/>
          </p:nvSpPr>
          <p:spPr bwMode="auto">
            <a:xfrm>
              <a:off x="4366478" y="2559268"/>
              <a:ext cx="1136650" cy="1136650"/>
            </a:xfrm>
            <a:custGeom>
              <a:avLst/>
              <a:gdLst>
                <a:gd name="T0" fmla="*/ 1605 w 3159"/>
                <a:gd name="T1" fmla="*/ 2735 h 3159"/>
                <a:gd name="T2" fmla="*/ 1605 w 3159"/>
                <a:gd name="T3" fmla="*/ 2735 h 3159"/>
                <a:gd name="T4" fmla="*/ 1685 w 3159"/>
                <a:gd name="T5" fmla="*/ 3008 h 3159"/>
                <a:gd name="T6" fmla="*/ 1596 w 3159"/>
                <a:gd name="T7" fmla="*/ 3158 h 3159"/>
                <a:gd name="T8" fmla="*/ 715 w 3159"/>
                <a:gd name="T9" fmla="*/ 3158 h 3159"/>
                <a:gd name="T10" fmla="*/ 715 w 3159"/>
                <a:gd name="T11" fmla="*/ 2276 h 3159"/>
                <a:gd name="T12" fmla="*/ 565 w 3159"/>
                <a:gd name="T13" fmla="*/ 2188 h 3159"/>
                <a:gd name="T14" fmla="*/ 292 w 3159"/>
                <a:gd name="T15" fmla="*/ 2267 h 3159"/>
                <a:gd name="T16" fmla="*/ 0 w 3159"/>
                <a:gd name="T17" fmla="*/ 1932 h 3159"/>
                <a:gd name="T18" fmla="*/ 292 w 3159"/>
                <a:gd name="T19" fmla="*/ 1605 h 3159"/>
                <a:gd name="T20" fmla="*/ 565 w 3159"/>
                <a:gd name="T21" fmla="*/ 1685 h 3159"/>
                <a:gd name="T22" fmla="*/ 715 w 3159"/>
                <a:gd name="T23" fmla="*/ 1597 h 3159"/>
                <a:gd name="T24" fmla="*/ 715 w 3159"/>
                <a:gd name="T25" fmla="*/ 714 h 3159"/>
                <a:gd name="T26" fmla="*/ 715 w 3159"/>
                <a:gd name="T27" fmla="*/ 714 h 3159"/>
                <a:gd name="T28" fmla="*/ 715 w 3159"/>
                <a:gd name="T29" fmla="*/ 714 h 3159"/>
                <a:gd name="T30" fmla="*/ 1596 w 3159"/>
                <a:gd name="T31" fmla="*/ 714 h 3159"/>
                <a:gd name="T32" fmla="*/ 1685 w 3159"/>
                <a:gd name="T33" fmla="*/ 564 h 3159"/>
                <a:gd name="T34" fmla="*/ 1605 w 3159"/>
                <a:gd name="T35" fmla="*/ 291 h 3159"/>
                <a:gd name="T36" fmla="*/ 1932 w 3159"/>
                <a:gd name="T37" fmla="*/ 0 h 3159"/>
                <a:gd name="T38" fmla="*/ 2267 w 3159"/>
                <a:gd name="T39" fmla="*/ 291 h 3159"/>
                <a:gd name="T40" fmla="*/ 2187 w 3159"/>
                <a:gd name="T41" fmla="*/ 564 h 3159"/>
                <a:gd name="T42" fmla="*/ 2276 w 3159"/>
                <a:gd name="T43" fmla="*/ 714 h 3159"/>
                <a:gd name="T44" fmla="*/ 3158 w 3159"/>
                <a:gd name="T45" fmla="*/ 714 h 3159"/>
                <a:gd name="T46" fmla="*/ 2982 w 3159"/>
                <a:gd name="T47" fmla="*/ 714 h 3159"/>
                <a:gd name="T48" fmla="*/ 3158 w 3159"/>
                <a:gd name="T49" fmla="*/ 714 h 3159"/>
                <a:gd name="T50" fmla="*/ 3158 w 3159"/>
                <a:gd name="T51" fmla="*/ 1597 h 3159"/>
                <a:gd name="T52" fmla="*/ 3008 w 3159"/>
                <a:gd name="T53" fmla="*/ 1685 h 3159"/>
                <a:gd name="T54" fmla="*/ 2735 w 3159"/>
                <a:gd name="T55" fmla="*/ 1605 h 3159"/>
                <a:gd name="T56" fmla="*/ 2444 w 3159"/>
                <a:gd name="T57" fmla="*/ 1932 h 3159"/>
                <a:gd name="T58" fmla="*/ 2735 w 3159"/>
                <a:gd name="T59" fmla="*/ 2267 h 3159"/>
                <a:gd name="T60" fmla="*/ 3008 w 3159"/>
                <a:gd name="T61" fmla="*/ 2188 h 3159"/>
                <a:gd name="T62" fmla="*/ 3158 w 3159"/>
                <a:gd name="T63" fmla="*/ 2276 h 3159"/>
                <a:gd name="T64" fmla="*/ 3158 w 3159"/>
                <a:gd name="T65" fmla="*/ 3158 h 3159"/>
                <a:gd name="T66" fmla="*/ 2276 w 3159"/>
                <a:gd name="T67" fmla="*/ 3158 h 3159"/>
                <a:gd name="T68" fmla="*/ 2187 w 3159"/>
                <a:gd name="T69" fmla="*/ 3008 h 3159"/>
                <a:gd name="T70" fmla="*/ 2267 w 3159"/>
                <a:gd name="T71" fmla="*/ 2735 h 3159"/>
                <a:gd name="T72" fmla="*/ 1932 w 3159"/>
                <a:gd name="T73" fmla="*/ 2444 h 3159"/>
                <a:gd name="T74" fmla="*/ 1605 w 3159"/>
                <a:gd name="T75" fmla="*/ 2735 h 3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9" h="3159">
                  <a:moveTo>
                    <a:pt x="1605" y="2735"/>
                  </a:moveTo>
                  <a:lnTo>
                    <a:pt x="1605" y="2735"/>
                  </a:lnTo>
                  <a:cubicBezTo>
                    <a:pt x="1605" y="2805"/>
                    <a:pt x="1641" y="2911"/>
                    <a:pt x="1685" y="3008"/>
                  </a:cubicBezTo>
                  <a:cubicBezTo>
                    <a:pt x="1720" y="3079"/>
                    <a:pt x="1676" y="3158"/>
                    <a:pt x="1596" y="3158"/>
                  </a:cubicBezTo>
                  <a:cubicBezTo>
                    <a:pt x="715" y="3158"/>
                    <a:pt x="715" y="3158"/>
                    <a:pt x="715" y="3158"/>
                  </a:cubicBezTo>
                  <a:cubicBezTo>
                    <a:pt x="715" y="2276"/>
                    <a:pt x="715" y="2276"/>
                    <a:pt x="715" y="2276"/>
                  </a:cubicBezTo>
                  <a:cubicBezTo>
                    <a:pt x="715" y="2197"/>
                    <a:pt x="635" y="2153"/>
                    <a:pt x="565" y="2188"/>
                  </a:cubicBezTo>
                  <a:cubicBezTo>
                    <a:pt x="468" y="2232"/>
                    <a:pt x="362" y="2267"/>
                    <a:pt x="292" y="2267"/>
                  </a:cubicBezTo>
                  <a:cubicBezTo>
                    <a:pt x="97" y="2267"/>
                    <a:pt x="0" y="2117"/>
                    <a:pt x="0" y="1932"/>
                  </a:cubicBezTo>
                  <a:cubicBezTo>
                    <a:pt x="0" y="1755"/>
                    <a:pt x="97" y="1605"/>
                    <a:pt x="292" y="1605"/>
                  </a:cubicBezTo>
                  <a:cubicBezTo>
                    <a:pt x="362" y="1605"/>
                    <a:pt x="468" y="1641"/>
                    <a:pt x="565" y="1685"/>
                  </a:cubicBezTo>
                  <a:cubicBezTo>
                    <a:pt x="635" y="1720"/>
                    <a:pt x="715" y="1676"/>
                    <a:pt x="715" y="1597"/>
                  </a:cubicBezTo>
                  <a:cubicBezTo>
                    <a:pt x="715" y="714"/>
                    <a:pt x="715" y="714"/>
                    <a:pt x="715" y="714"/>
                  </a:cubicBezTo>
                  <a:lnTo>
                    <a:pt x="715" y="714"/>
                  </a:lnTo>
                  <a:lnTo>
                    <a:pt x="715" y="714"/>
                  </a:lnTo>
                  <a:cubicBezTo>
                    <a:pt x="1596" y="714"/>
                    <a:pt x="1596" y="714"/>
                    <a:pt x="1596" y="714"/>
                  </a:cubicBezTo>
                  <a:cubicBezTo>
                    <a:pt x="1676" y="714"/>
                    <a:pt x="1720" y="635"/>
                    <a:pt x="1685" y="564"/>
                  </a:cubicBezTo>
                  <a:cubicBezTo>
                    <a:pt x="1641" y="467"/>
                    <a:pt x="1605" y="361"/>
                    <a:pt x="1605" y="291"/>
                  </a:cubicBezTo>
                  <a:cubicBezTo>
                    <a:pt x="1605" y="105"/>
                    <a:pt x="1755" y="0"/>
                    <a:pt x="1932" y="0"/>
                  </a:cubicBezTo>
                  <a:cubicBezTo>
                    <a:pt x="2117" y="0"/>
                    <a:pt x="2267" y="105"/>
                    <a:pt x="2267" y="291"/>
                  </a:cubicBezTo>
                  <a:cubicBezTo>
                    <a:pt x="2267" y="361"/>
                    <a:pt x="2232" y="467"/>
                    <a:pt x="2187" y="564"/>
                  </a:cubicBezTo>
                  <a:cubicBezTo>
                    <a:pt x="2152" y="635"/>
                    <a:pt x="2197" y="714"/>
                    <a:pt x="2276" y="714"/>
                  </a:cubicBezTo>
                  <a:cubicBezTo>
                    <a:pt x="3158" y="714"/>
                    <a:pt x="3158" y="714"/>
                    <a:pt x="3158" y="714"/>
                  </a:cubicBezTo>
                  <a:cubicBezTo>
                    <a:pt x="2982" y="714"/>
                    <a:pt x="2982" y="714"/>
                    <a:pt x="2982" y="714"/>
                  </a:cubicBezTo>
                  <a:cubicBezTo>
                    <a:pt x="3158" y="714"/>
                    <a:pt x="3158" y="714"/>
                    <a:pt x="3158" y="714"/>
                  </a:cubicBezTo>
                  <a:cubicBezTo>
                    <a:pt x="3158" y="1597"/>
                    <a:pt x="3158" y="1597"/>
                    <a:pt x="3158" y="1597"/>
                  </a:cubicBezTo>
                  <a:cubicBezTo>
                    <a:pt x="3158" y="1676"/>
                    <a:pt x="3079" y="1720"/>
                    <a:pt x="3008" y="1685"/>
                  </a:cubicBezTo>
                  <a:cubicBezTo>
                    <a:pt x="2911" y="1641"/>
                    <a:pt x="2805" y="1605"/>
                    <a:pt x="2735" y="1605"/>
                  </a:cubicBezTo>
                  <a:cubicBezTo>
                    <a:pt x="2549" y="1605"/>
                    <a:pt x="2444" y="1755"/>
                    <a:pt x="2444" y="1932"/>
                  </a:cubicBezTo>
                  <a:cubicBezTo>
                    <a:pt x="2444" y="2117"/>
                    <a:pt x="2549" y="2267"/>
                    <a:pt x="2735" y="2267"/>
                  </a:cubicBezTo>
                  <a:cubicBezTo>
                    <a:pt x="2805" y="2267"/>
                    <a:pt x="2911" y="2232"/>
                    <a:pt x="3008" y="2188"/>
                  </a:cubicBezTo>
                  <a:cubicBezTo>
                    <a:pt x="3079" y="2153"/>
                    <a:pt x="3158" y="2197"/>
                    <a:pt x="3158" y="2276"/>
                  </a:cubicBezTo>
                  <a:cubicBezTo>
                    <a:pt x="3158" y="3158"/>
                    <a:pt x="3158" y="3158"/>
                    <a:pt x="3158" y="3158"/>
                  </a:cubicBezTo>
                  <a:cubicBezTo>
                    <a:pt x="2276" y="3158"/>
                    <a:pt x="2276" y="3158"/>
                    <a:pt x="2276" y="3158"/>
                  </a:cubicBezTo>
                  <a:cubicBezTo>
                    <a:pt x="2197" y="3158"/>
                    <a:pt x="2152" y="3079"/>
                    <a:pt x="2187" y="3008"/>
                  </a:cubicBezTo>
                  <a:cubicBezTo>
                    <a:pt x="2232" y="2911"/>
                    <a:pt x="2267" y="2805"/>
                    <a:pt x="2267" y="2735"/>
                  </a:cubicBezTo>
                  <a:cubicBezTo>
                    <a:pt x="2267" y="2550"/>
                    <a:pt x="2117" y="2444"/>
                    <a:pt x="1932" y="2444"/>
                  </a:cubicBezTo>
                  <a:cubicBezTo>
                    <a:pt x="1755" y="2444"/>
                    <a:pt x="1605" y="2550"/>
                    <a:pt x="1605" y="2735"/>
                  </a:cubicBezTo>
                </a:path>
              </a:pathLst>
            </a:custGeom>
            <a:solidFill>
              <a:schemeClr val="accent1"/>
            </a:solidFill>
            <a:ln w="9525" cap="flat">
              <a:solidFill>
                <a:srgbClr val="FFFFFF"/>
              </a:solidFill>
              <a:bevel/>
              <a:headEnd/>
              <a:tailEnd/>
            </a:ln>
            <a:effectLst/>
          </p:spPr>
          <p:txBody>
            <a:bodyPr wrap="none" anchor="ctr"/>
            <a:lstStyle/>
            <a:p>
              <a:pPr defTabSz="914377">
                <a:buClrTx/>
              </a:pPr>
              <a:endParaRPr lang="ru-RU" sz="1800" kern="1200">
                <a:latin typeface="Calibri" panose="020F0502020204030204"/>
                <a:ea typeface="+mn-ea"/>
                <a:cs typeface="+mn-cs"/>
              </a:endParaRPr>
            </a:p>
          </p:txBody>
        </p:sp>
        <p:sp>
          <p:nvSpPr>
            <p:cNvPr id="22" name="Text Box 38"/>
            <p:cNvSpPr txBox="1">
              <a:spLocks noChangeArrowheads="1"/>
            </p:cNvSpPr>
            <p:nvPr/>
          </p:nvSpPr>
          <p:spPr bwMode="auto">
            <a:xfrm>
              <a:off x="4929246" y="3051393"/>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ru-RU" altLang="ru-RU" sz="1733" kern="1200" dirty="0">
                  <a:solidFill>
                    <a:srgbClr val="FFFFFF"/>
                  </a:solidFill>
                  <a:latin typeface="Bebas Neue" charset="0"/>
                  <a:ea typeface="Bebas Neue" charset="0"/>
                  <a:cs typeface="Bebas Neue" charset="0"/>
                </a:rPr>
                <a:t>0</a:t>
              </a:r>
              <a:r>
                <a:rPr lang="en-US" altLang="ru-RU" sz="1733" kern="1200" dirty="0">
                  <a:solidFill>
                    <a:srgbClr val="FFFFFF"/>
                  </a:solidFill>
                  <a:latin typeface="Bebas Neue" charset="0"/>
                  <a:ea typeface="Bebas Neue" charset="0"/>
                  <a:cs typeface="Bebas Neue" charset="0"/>
                </a:rPr>
                <a:t>3</a:t>
              </a:r>
              <a:endParaRPr lang="ru-RU" altLang="ru-RU" sz="1733" kern="1200" dirty="0">
                <a:solidFill>
                  <a:srgbClr val="FFFFFF"/>
                </a:solidFill>
                <a:latin typeface="Bebas Neue" charset="0"/>
                <a:ea typeface="Bebas Neue" charset="0"/>
                <a:cs typeface="Bebas Neue" charset="0"/>
              </a:endParaRPr>
            </a:p>
          </p:txBody>
        </p:sp>
      </p:grpSp>
      <p:grpSp>
        <p:nvGrpSpPr>
          <p:cNvPr id="38" name="Группа 37"/>
          <p:cNvGrpSpPr/>
          <p:nvPr/>
        </p:nvGrpSpPr>
        <p:grpSpPr>
          <a:xfrm>
            <a:off x="4649337" y="3755257"/>
            <a:ext cx="1513416" cy="1513416"/>
            <a:chOff x="3487003" y="2816443"/>
            <a:chExt cx="1135062" cy="1135062"/>
          </a:xfrm>
        </p:grpSpPr>
        <p:sp>
          <p:nvSpPr>
            <p:cNvPr id="2" name="Freeform 3"/>
            <p:cNvSpPr>
              <a:spLocks noChangeArrowheads="1"/>
            </p:cNvSpPr>
            <p:nvPr/>
          </p:nvSpPr>
          <p:spPr bwMode="auto">
            <a:xfrm>
              <a:off x="3487003" y="2816443"/>
              <a:ext cx="1135062" cy="1135062"/>
            </a:xfrm>
            <a:custGeom>
              <a:avLst/>
              <a:gdLst>
                <a:gd name="T0" fmla="*/ 1606 w 3151"/>
                <a:gd name="T1" fmla="*/ 424 h 3151"/>
                <a:gd name="T2" fmla="*/ 1606 w 3151"/>
                <a:gd name="T3" fmla="*/ 424 h 3151"/>
                <a:gd name="T4" fmla="*/ 1685 w 3151"/>
                <a:gd name="T5" fmla="*/ 141 h 3151"/>
                <a:gd name="T6" fmla="*/ 1597 w 3151"/>
                <a:gd name="T7" fmla="*/ 0 h 3151"/>
                <a:gd name="T8" fmla="*/ 706 w 3151"/>
                <a:gd name="T9" fmla="*/ 0 h 3151"/>
                <a:gd name="T10" fmla="*/ 706 w 3151"/>
                <a:gd name="T11" fmla="*/ 883 h 3151"/>
                <a:gd name="T12" fmla="*/ 565 w 3151"/>
                <a:gd name="T13" fmla="*/ 971 h 3151"/>
                <a:gd name="T14" fmla="*/ 282 w 3151"/>
                <a:gd name="T15" fmla="*/ 891 h 3151"/>
                <a:gd name="T16" fmla="*/ 0 w 3151"/>
                <a:gd name="T17" fmla="*/ 1218 h 3151"/>
                <a:gd name="T18" fmla="*/ 282 w 3151"/>
                <a:gd name="T19" fmla="*/ 1553 h 3151"/>
                <a:gd name="T20" fmla="*/ 565 w 3151"/>
                <a:gd name="T21" fmla="*/ 1465 h 3151"/>
                <a:gd name="T22" fmla="*/ 706 w 3151"/>
                <a:gd name="T23" fmla="*/ 1553 h 3151"/>
                <a:gd name="T24" fmla="*/ 706 w 3151"/>
                <a:gd name="T25" fmla="*/ 2444 h 3151"/>
                <a:gd name="T26" fmla="*/ 706 w 3151"/>
                <a:gd name="T27" fmla="*/ 2444 h 3151"/>
                <a:gd name="T28" fmla="*/ 706 w 3151"/>
                <a:gd name="T29" fmla="*/ 2444 h 3151"/>
                <a:gd name="T30" fmla="*/ 1597 w 3151"/>
                <a:gd name="T31" fmla="*/ 2444 h 3151"/>
                <a:gd name="T32" fmla="*/ 1685 w 3151"/>
                <a:gd name="T33" fmla="*/ 2585 h 3151"/>
                <a:gd name="T34" fmla="*/ 1606 w 3151"/>
                <a:gd name="T35" fmla="*/ 2868 h 3151"/>
                <a:gd name="T36" fmla="*/ 1933 w 3151"/>
                <a:gd name="T37" fmla="*/ 3150 h 3151"/>
                <a:gd name="T38" fmla="*/ 2259 w 3151"/>
                <a:gd name="T39" fmla="*/ 2868 h 3151"/>
                <a:gd name="T40" fmla="*/ 2180 w 3151"/>
                <a:gd name="T41" fmla="*/ 2585 h 3151"/>
                <a:gd name="T42" fmla="*/ 2268 w 3151"/>
                <a:gd name="T43" fmla="*/ 2444 h 3151"/>
                <a:gd name="T44" fmla="*/ 3150 w 3151"/>
                <a:gd name="T45" fmla="*/ 2444 h 3151"/>
                <a:gd name="T46" fmla="*/ 2983 w 3151"/>
                <a:gd name="T47" fmla="*/ 2444 h 3151"/>
                <a:gd name="T48" fmla="*/ 3150 w 3151"/>
                <a:gd name="T49" fmla="*/ 2444 h 3151"/>
                <a:gd name="T50" fmla="*/ 3150 w 3151"/>
                <a:gd name="T51" fmla="*/ 1553 h 3151"/>
                <a:gd name="T52" fmla="*/ 3009 w 3151"/>
                <a:gd name="T53" fmla="*/ 1465 h 3151"/>
                <a:gd name="T54" fmla="*/ 2727 w 3151"/>
                <a:gd name="T55" fmla="*/ 1553 h 3151"/>
                <a:gd name="T56" fmla="*/ 2444 w 3151"/>
                <a:gd name="T57" fmla="*/ 1218 h 3151"/>
                <a:gd name="T58" fmla="*/ 2727 w 3151"/>
                <a:gd name="T59" fmla="*/ 891 h 3151"/>
                <a:gd name="T60" fmla="*/ 3009 w 3151"/>
                <a:gd name="T61" fmla="*/ 971 h 3151"/>
                <a:gd name="T62" fmla="*/ 3150 w 3151"/>
                <a:gd name="T63" fmla="*/ 883 h 3151"/>
                <a:gd name="T64" fmla="*/ 3150 w 3151"/>
                <a:gd name="T65" fmla="*/ 0 h 3151"/>
                <a:gd name="T66" fmla="*/ 2268 w 3151"/>
                <a:gd name="T67" fmla="*/ 0 h 3151"/>
                <a:gd name="T68" fmla="*/ 2180 w 3151"/>
                <a:gd name="T69" fmla="*/ 141 h 3151"/>
                <a:gd name="T70" fmla="*/ 2259 w 3151"/>
                <a:gd name="T71" fmla="*/ 424 h 3151"/>
                <a:gd name="T72" fmla="*/ 1933 w 3151"/>
                <a:gd name="T73" fmla="*/ 706 h 3151"/>
                <a:gd name="T74" fmla="*/ 1606 w 3151"/>
                <a:gd name="T75" fmla="*/ 424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51" h="3151">
                  <a:moveTo>
                    <a:pt x="1606" y="424"/>
                  </a:moveTo>
                  <a:lnTo>
                    <a:pt x="1606" y="424"/>
                  </a:lnTo>
                  <a:cubicBezTo>
                    <a:pt x="1606" y="344"/>
                    <a:pt x="1632" y="239"/>
                    <a:pt x="1685" y="141"/>
                  </a:cubicBezTo>
                  <a:cubicBezTo>
                    <a:pt x="1721" y="80"/>
                    <a:pt x="1668" y="0"/>
                    <a:pt x="1597" y="0"/>
                  </a:cubicBezTo>
                  <a:cubicBezTo>
                    <a:pt x="706" y="0"/>
                    <a:pt x="706" y="0"/>
                    <a:pt x="706" y="0"/>
                  </a:cubicBezTo>
                  <a:cubicBezTo>
                    <a:pt x="706" y="883"/>
                    <a:pt x="706" y="883"/>
                    <a:pt x="706" y="883"/>
                  </a:cubicBezTo>
                  <a:cubicBezTo>
                    <a:pt x="706" y="953"/>
                    <a:pt x="627" y="1006"/>
                    <a:pt x="565" y="971"/>
                  </a:cubicBezTo>
                  <a:cubicBezTo>
                    <a:pt x="468" y="918"/>
                    <a:pt x="362" y="891"/>
                    <a:pt x="282" y="891"/>
                  </a:cubicBezTo>
                  <a:cubicBezTo>
                    <a:pt x="97" y="891"/>
                    <a:pt x="0" y="1041"/>
                    <a:pt x="0" y="1218"/>
                  </a:cubicBezTo>
                  <a:cubicBezTo>
                    <a:pt x="0" y="1403"/>
                    <a:pt x="97" y="1553"/>
                    <a:pt x="282" y="1553"/>
                  </a:cubicBezTo>
                  <a:cubicBezTo>
                    <a:pt x="362" y="1553"/>
                    <a:pt x="468" y="1518"/>
                    <a:pt x="565" y="1465"/>
                  </a:cubicBezTo>
                  <a:cubicBezTo>
                    <a:pt x="627" y="1430"/>
                    <a:pt x="706" y="1483"/>
                    <a:pt x="706" y="1553"/>
                  </a:cubicBezTo>
                  <a:cubicBezTo>
                    <a:pt x="706" y="2444"/>
                    <a:pt x="706" y="2444"/>
                    <a:pt x="706" y="2444"/>
                  </a:cubicBezTo>
                  <a:lnTo>
                    <a:pt x="706" y="2444"/>
                  </a:lnTo>
                  <a:lnTo>
                    <a:pt x="706" y="2444"/>
                  </a:lnTo>
                  <a:cubicBezTo>
                    <a:pt x="1597" y="2444"/>
                    <a:pt x="1597" y="2444"/>
                    <a:pt x="1597" y="2444"/>
                  </a:cubicBezTo>
                  <a:cubicBezTo>
                    <a:pt x="1668" y="2444"/>
                    <a:pt x="1721" y="2524"/>
                    <a:pt x="1685" y="2585"/>
                  </a:cubicBezTo>
                  <a:cubicBezTo>
                    <a:pt x="1632" y="2683"/>
                    <a:pt x="1606" y="2788"/>
                    <a:pt x="1606" y="2868"/>
                  </a:cubicBezTo>
                  <a:cubicBezTo>
                    <a:pt x="1606" y="3053"/>
                    <a:pt x="1747" y="3150"/>
                    <a:pt x="1933" y="3150"/>
                  </a:cubicBezTo>
                  <a:cubicBezTo>
                    <a:pt x="2118" y="3150"/>
                    <a:pt x="2259" y="3053"/>
                    <a:pt x="2259" y="2868"/>
                  </a:cubicBezTo>
                  <a:cubicBezTo>
                    <a:pt x="2259" y="2788"/>
                    <a:pt x="2232" y="2683"/>
                    <a:pt x="2180" y="2585"/>
                  </a:cubicBezTo>
                  <a:cubicBezTo>
                    <a:pt x="2153" y="2524"/>
                    <a:pt x="2197" y="2444"/>
                    <a:pt x="2268" y="2444"/>
                  </a:cubicBezTo>
                  <a:cubicBezTo>
                    <a:pt x="3150" y="2444"/>
                    <a:pt x="3150" y="2444"/>
                    <a:pt x="3150" y="2444"/>
                  </a:cubicBezTo>
                  <a:cubicBezTo>
                    <a:pt x="2983" y="2444"/>
                    <a:pt x="2983" y="2444"/>
                    <a:pt x="2983" y="2444"/>
                  </a:cubicBezTo>
                  <a:cubicBezTo>
                    <a:pt x="3150" y="2444"/>
                    <a:pt x="3150" y="2444"/>
                    <a:pt x="3150" y="2444"/>
                  </a:cubicBezTo>
                  <a:cubicBezTo>
                    <a:pt x="3150" y="1553"/>
                    <a:pt x="3150" y="1553"/>
                    <a:pt x="3150" y="1553"/>
                  </a:cubicBezTo>
                  <a:cubicBezTo>
                    <a:pt x="3150" y="1483"/>
                    <a:pt x="3071" y="1430"/>
                    <a:pt x="3009" y="1465"/>
                  </a:cubicBezTo>
                  <a:cubicBezTo>
                    <a:pt x="2912" y="1518"/>
                    <a:pt x="2806" y="1553"/>
                    <a:pt x="2727" y="1553"/>
                  </a:cubicBezTo>
                  <a:cubicBezTo>
                    <a:pt x="2541" y="1553"/>
                    <a:pt x="2444" y="1403"/>
                    <a:pt x="2444" y="1218"/>
                  </a:cubicBezTo>
                  <a:cubicBezTo>
                    <a:pt x="2444" y="1041"/>
                    <a:pt x="2541" y="891"/>
                    <a:pt x="2727" y="891"/>
                  </a:cubicBezTo>
                  <a:cubicBezTo>
                    <a:pt x="2806" y="891"/>
                    <a:pt x="2912" y="918"/>
                    <a:pt x="3009" y="971"/>
                  </a:cubicBezTo>
                  <a:cubicBezTo>
                    <a:pt x="3079" y="1006"/>
                    <a:pt x="3150" y="953"/>
                    <a:pt x="3150" y="883"/>
                  </a:cubicBezTo>
                  <a:cubicBezTo>
                    <a:pt x="3150" y="0"/>
                    <a:pt x="3150" y="0"/>
                    <a:pt x="3150" y="0"/>
                  </a:cubicBezTo>
                  <a:cubicBezTo>
                    <a:pt x="2268" y="0"/>
                    <a:pt x="2268" y="0"/>
                    <a:pt x="2268" y="0"/>
                  </a:cubicBezTo>
                  <a:cubicBezTo>
                    <a:pt x="2197" y="0"/>
                    <a:pt x="2153" y="80"/>
                    <a:pt x="2180" y="141"/>
                  </a:cubicBezTo>
                  <a:cubicBezTo>
                    <a:pt x="2232" y="239"/>
                    <a:pt x="2259" y="344"/>
                    <a:pt x="2259" y="424"/>
                  </a:cubicBezTo>
                  <a:cubicBezTo>
                    <a:pt x="2259" y="609"/>
                    <a:pt x="2118" y="706"/>
                    <a:pt x="1933" y="706"/>
                  </a:cubicBezTo>
                  <a:cubicBezTo>
                    <a:pt x="1747" y="706"/>
                    <a:pt x="1606" y="609"/>
                    <a:pt x="1606" y="424"/>
                  </a:cubicBezTo>
                </a:path>
              </a:pathLst>
            </a:custGeom>
            <a:solidFill>
              <a:srgbClr val="3A373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377">
                <a:buClrTx/>
              </a:pPr>
              <a:endParaRPr lang="ru-RU" sz="1800" kern="1200">
                <a:latin typeface="Calibri" panose="020F0502020204030204"/>
                <a:ea typeface="+mn-ea"/>
                <a:cs typeface="+mn-cs"/>
              </a:endParaRPr>
            </a:p>
          </p:txBody>
        </p:sp>
        <p:sp>
          <p:nvSpPr>
            <p:cNvPr id="23" name="Text Box 38"/>
            <p:cNvSpPr txBox="1">
              <a:spLocks noChangeArrowheads="1"/>
            </p:cNvSpPr>
            <p:nvPr/>
          </p:nvSpPr>
          <p:spPr bwMode="auto">
            <a:xfrm>
              <a:off x="4062530" y="3240305"/>
              <a:ext cx="133350"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914377">
                <a:buClrTx/>
              </a:pPr>
              <a:r>
                <a:rPr lang="en-US" altLang="ru-RU" sz="1733" kern="1200" dirty="0">
                  <a:solidFill>
                    <a:srgbClr val="FFFFFF"/>
                  </a:solidFill>
                  <a:latin typeface="Bebas Neue" charset="0"/>
                  <a:ea typeface="Bebas Neue" charset="0"/>
                  <a:cs typeface="Bebas Neue" charset="0"/>
                </a:rPr>
                <a:t>03</a:t>
              </a:r>
              <a:endParaRPr lang="ru-RU" altLang="ru-RU" sz="1733" kern="1200" dirty="0">
                <a:solidFill>
                  <a:srgbClr val="FFFFFF"/>
                </a:solidFill>
                <a:latin typeface="Bebas Neue" charset="0"/>
                <a:ea typeface="Bebas Neue" charset="0"/>
                <a:cs typeface="Bebas Neue" charset="0"/>
              </a:endParaRPr>
            </a:p>
          </p:txBody>
        </p:sp>
      </p:grpSp>
      <p:grpSp>
        <p:nvGrpSpPr>
          <p:cNvPr id="45" name="Группа 44"/>
          <p:cNvGrpSpPr/>
          <p:nvPr/>
        </p:nvGrpSpPr>
        <p:grpSpPr>
          <a:xfrm>
            <a:off x="8878997" y="2764790"/>
            <a:ext cx="2370784" cy="863751"/>
            <a:chOff x="6659248" y="2073591"/>
            <a:chExt cx="1778088" cy="647813"/>
          </a:xfrm>
        </p:grpSpPr>
        <p:sp>
          <p:nvSpPr>
            <p:cNvPr id="24" name="TextBox 23"/>
            <p:cNvSpPr txBox="1"/>
            <p:nvPr/>
          </p:nvSpPr>
          <p:spPr>
            <a:xfrm>
              <a:off x="6659248" y="2073591"/>
              <a:ext cx="957233"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Bestandteil 2</a:t>
              </a:r>
            </a:p>
          </p:txBody>
        </p:sp>
        <p:sp>
          <p:nvSpPr>
            <p:cNvPr id="25" name="TextBox 24"/>
            <p:cNvSpPr txBox="1"/>
            <p:nvPr/>
          </p:nvSpPr>
          <p:spPr>
            <a:xfrm>
              <a:off x="6669913" y="2367846"/>
              <a:ext cx="1767423" cy="353558"/>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Zentralisierte Sammelstelle für Images und deren Verbreitung</a:t>
              </a:r>
            </a:p>
          </p:txBody>
        </p:sp>
      </p:grpSp>
      <p:grpSp>
        <p:nvGrpSpPr>
          <p:cNvPr id="46" name="Группа 45"/>
          <p:cNvGrpSpPr/>
          <p:nvPr/>
        </p:nvGrpSpPr>
        <p:grpSpPr>
          <a:xfrm>
            <a:off x="8493881" y="4337346"/>
            <a:ext cx="2370784" cy="1063934"/>
            <a:chOff x="6370411" y="3253006"/>
            <a:chExt cx="1778088" cy="797950"/>
          </a:xfrm>
        </p:grpSpPr>
        <p:sp>
          <p:nvSpPr>
            <p:cNvPr id="26" name="TextBox 25"/>
            <p:cNvSpPr txBox="1"/>
            <p:nvPr/>
          </p:nvSpPr>
          <p:spPr>
            <a:xfrm>
              <a:off x="6370411" y="3253006"/>
              <a:ext cx="957233"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Bestandteil 4</a:t>
              </a:r>
            </a:p>
          </p:txBody>
        </p:sp>
        <p:sp>
          <p:nvSpPr>
            <p:cNvPr id="27" name="TextBox 26"/>
            <p:cNvSpPr txBox="1"/>
            <p:nvPr/>
          </p:nvSpPr>
          <p:spPr>
            <a:xfrm>
              <a:off x="6381076" y="3547261"/>
              <a:ext cx="1767423"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Schnellere Geschwindigkeiten für alle Images und Projekte die auf diesen Images basieren.</a:t>
              </a:r>
              <a:endParaRPr lang="ru-RU" sz="867" kern="1200" dirty="0">
                <a:solidFill>
                  <a:srgbClr val="FFFFFF">
                    <a:lumMod val="50000"/>
                  </a:srgbClr>
                </a:solidFill>
                <a:latin typeface="Open Sans" charset="0"/>
                <a:ea typeface="Open Sans" charset="0"/>
                <a:cs typeface="Open Sans" charset="0"/>
              </a:endParaRPr>
            </a:p>
          </p:txBody>
        </p:sp>
      </p:grpSp>
      <p:grpSp>
        <p:nvGrpSpPr>
          <p:cNvPr id="43" name="Группа 42"/>
          <p:cNvGrpSpPr/>
          <p:nvPr/>
        </p:nvGrpSpPr>
        <p:grpSpPr>
          <a:xfrm>
            <a:off x="1630258" y="2787187"/>
            <a:ext cx="2356565" cy="1063934"/>
            <a:chOff x="1222693" y="2090388"/>
            <a:chExt cx="1767424" cy="797950"/>
          </a:xfrm>
        </p:grpSpPr>
        <p:sp>
          <p:nvSpPr>
            <p:cNvPr id="28" name="TextBox 27"/>
            <p:cNvSpPr txBox="1"/>
            <p:nvPr/>
          </p:nvSpPr>
          <p:spPr>
            <a:xfrm>
              <a:off x="2032884" y="2090388"/>
              <a:ext cx="957233" cy="284742"/>
            </a:xfrm>
            <a:prstGeom prst="rect">
              <a:avLst/>
            </a:prstGeom>
            <a:noFill/>
          </p:spPr>
          <p:txBody>
            <a:bodyPr wrap="none" rtlCol="0">
              <a:spAutoFit/>
            </a:bodyPr>
            <a:lstStyle/>
            <a:p>
              <a:pPr algn="r" defTabSz="914377">
                <a:buClrTx/>
              </a:pPr>
              <a:r>
                <a:rPr lang="de-DE" sz="1867" kern="1200" dirty="0">
                  <a:solidFill>
                    <a:srgbClr val="383838"/>
                  </a:solidFill>
                  <a:latin typeface="Bebas Neue" charset="0"/>
                  <a:ea typeface="Bebas Neue" charset="0"/>
                  <a:cs typeface="Bebas Neue" charset="0"/>
                </a:rPr>
                <a:t>Bestandteil 1</a:t>
              </a:r>
            </a:p>
          </p:txBody>
        </p:sp>
        <p:sp>
          <p:nvSpPr>
            <p:cNvPr id="29" name="TextBox 28"/>
            <p:cNvSpPr txBox="1"/>
            <p:nvPr/>
          </p:nvSpPr>
          <p:spPr>
            <a:xfrm>
              <a:off x="1222693" y="2384643"/>
              <a:ext cx="1767423" cy="503695"/>
            </a:xfrm>
            <a:prstGeom prst="rect">
              <a:avLst/>
            </a:prstGeom>
            <a:noFill/>
          </p:spPr>
          <p:txBody>
            <a:bodyPr wrap="square" rtlCol="0">
              <a:spAutoFit/>
            </a:bodyPr>
            <a:lstStyle/>
            <a:p>
              <a:pPr algn="r" defTabSz="914377">
                <a:lnSpc>
                  <a:spcPct val="150000"/>
                </a:lnSpc>
                <a:buClrTx/>
              </a:pPr>
              <a:r>
                <a:rPr lang="de-DE" sz="867" kern="1200" dirty="0">
                  <a:solidFill>
                    <a:srgbClr val="FFFFFF">
                      <a:lumMod val="50000"/>
                    </a:srgbClr>
                  </a:solidFill>
                  <a:latin typeface="Open Sans" charset="0"/>
                  <a:ea typeface="Open Sans" charset="0"/>
                  <a:cs typeface="Open Sans" charset="0"/>
                </a:rPr>
                <a:t>Speichern von vielen verschiedenen Images, z.b Software </a:t>
              </a:r>
              <a:r>
                <a:rPr lang="de-DE" sz="867" kern="1200" dirty="0" err="1">
                  <a:solidFill>
                    <a:srgbClr val="FFFFFF">
                      <a:lumMod val="50000"/>
                    </a:srgbClr>
                  </a:solidFill>
                  <a:latin typeface="Open Sans" charset="0"/>
                  <a:ea typeface="Open Sans" charset="0"/>
                  <a:cs typeface="Open Sans" charset="0"/>
                </a:rPr>
                <a:t>Builds</a:t>
              </a:r>
              <a:r>
                <a:rPr lang="de-DE" sz="867" kern="1200" dirty="0">
                  <a:solidFill>
                    <a:srgbClr val="FFFFFF">
                      <a:lumMod val="50000"/>
                    </a:srgbClr>
                  </a:solidFill>
                  <a:latin typeface="Open Sans" charset="0"/>
                  <a:ea typeface="Open Sans" charset="0"/>
                  <a:cs typeface="Open Sans" charset="0"/>
                </a:rPr>
                <a:t> oder Entwicklungsstände</a:t>
              </a:r>
            </a:p>
          </p:txBody>
        </p:sp>
      </p:grpSp>
      <p:grpSp>
        <p:nvGrpSpPr>
          <p:cNvPr id="44" name="Группа 43"/>
          <p:cNvGrpSpPr/>
          <p:nvPr/>
        </p:nvGrpSpPr>
        <p:grpSpPr>
          <a:xfrm>
            <a:off x="1310513" y="4355374"/>
            <a:ext cx="2356564" cy="863751"/>
            <a:chOff x="982884" y="3266528"/>
            <a:chExt cx="1767423" cy="647813"/>
          </a:xfrm>
        </p:grpSpPr>
        <p:sp>
          <p:nvSpPr>
            <p:cNvPr id="30" name="TextBox 29"/>
            <p:cNvSpPr txBox="1"/>
            <p:nvPr/>
          </p:nvSpPr>
          <p:spPr>
            <a:xfrm>
              <a:off x="1793074" y="3266528"/>
              <a:ext cx="957233" cy="284742"/>
            </a:xfrm>
            <a:prstGeom prst="rect">
              <a:avLst/>
            </a:prstGeom>
            <a:noFill/>
          </p:spPr>
          <p:txBody>
            <a:bodyPr wrap="none" rtlCol="0">
              <a:spAutoFit/>
            </a:bodyPr>
            <a:lstStyle/>
            <a:p>
              <a:pPr algn="r" defTabSz="914377">
                <a:buClrTx/>
              </a:pPr>
              <a:r>
                <a:rPr lang="de-DE" sz="1867" kern="1200" dirty="0">
                  <a:solidFill>
                    <a:srgbClr val="383838"/>
                  </a:solidFill>
                  <a:latin typeface="Bebas Neue" charset="0"/>
                  <a:ea typeface="Bebas Neue" charset="0"/>
                  <a:cs typeface="Bebas Neue" charset="0"/>
                </a:rPr>
                <a:t>Bestandteil 3</a:t>
              </a:r>
            </a:p>
          </p:txBody>
        </p:sp>
        <p:sp>
          <p:nvSpPr>
            <p:cNvPr id="31" name="TextBox 30"/>
            <p:cNvSpPr txBox="1"/>
            <p:nvPr/>
          </p:nvSpPr>
          <p:spPr>
            <a:xfrm>
              <a:off x="982884" y="3560783"/>
              <a:ext cx="1767423" cy="353558"/>
            </a:xfrm>
            <a:prstGeom prst="rect">
              <a:avLst/>
            </a:prstGeom>
            <a:noFill/>
          </p:spPr>
          <p:txBody>
            <a:bodyPr wrap="square" rtlCol="0">
              <a:spAutoFit/>
            </a:bodyPr>
            <a:lstStyle/>
            <a:p>
              <a:pPr algn="r" defTabSz="914377">
                <a:lnSpc>
                  <a:spcPct val="150000"/>
                </a:lnSpc>
                <a:buClrTx/>
              </a:pPr>
              <a:r>
                <a:rPr lang="de-DE" sz="867" kern="1200" dirty="0">
                  <a:solidFill>
                    <a:srgbClr val="FFFFFF">
                      <a:lumMod val="50000"/>
                    </a:srgbClr>
                  </a:solidFill>
                  <a:latin typeface="Open Sans" charset="0"/>
                  <a:ea typeface="Open Sans" charset="0"/>
                  <a:cs typeface="Open Sans" charset="0"/>
                </a:rPr>
                <a:t>Externe sowie Interne Images können dort gespeichert werden</a:t>
              </a:r>
            </a:p>
          </p:txBody>
        </p:sp>
      </p:grpSp>
      <p:grpSp>
        <p:nvGrpSpPr>
          <p:cNvPr id="32" name="Группа 31"/>
          <p:cNvGrpSpPr/>
          <p:nvPr/>
        </p:nvGrpSpPr>
        <p:grpSpPr>
          <a:xfrm>
            <a:off x="11319310" y="359343"/>
            <a:ext cx="603183" cy="603183"/>
            <a:chOff x="8489482" y="269507"/>
            <a:chExt cx="452387" cy="452387"/>
          </a:xfrm>
        </p:grpSpPr>
        <p:sp>
          <p:nvSpPr>
            <p:cNvPr id="33" name="Овал 32"/>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34" name="TextBox 33"/>
            <p:cNvSpPr txBox="1"/>
            <p:nvPr/>
          </p:nvSpPr>
          <p:spPr>
            <a:xfrm>
              <a:off x="8615767" y="362013"/>
              <a:ext cx="199815"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7</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29332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ppt_x"/>
                                          </p:val>
                                        </p:tav>
                                        <p:tav tm="100000">
                                          <p:val>
                                            <p:strVal val="#ppt_x"/>
                                          </p:val>
                                        </p:tav>
                                      </p:tavLst>
                                    </p:anim>
                                    <p:anim calcmode="lin" valueType="num">
                                      <p:cBhvr additive="base">
                                        <p:cTn id="23" dur="500" fill="hold"/>
                                        <p:tgtEl>
                                          <p:spTgt spid="3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right)">
                                      <p:cBhvr>
                                        <p:cTn id="27" dur="500"/>
                                        <p:tgtEl>
                                          <p:spTgt spid="39"/>
                                        </p:tgtEl>
                                      </p:cBhvr>
                                    </p:animEffect>
                                  </p:childTnLst>
                                </p:cTn>
                              </p:par>
                              <p:par>
                                <p:cTn id="28" presetID="2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2500"/>
                            </p:stCondLst>
                            <p:childTnLst>
                              <p:par>
                                <p:cTn id="32" presetID="10" presetClass="entr" presetSubtype="0" fill="hold"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3000"/>
                            </p:stCondLst>
                            <p:childTnLst>
                              <p:par>
                                <p:cTn id="39" presetID="22" presetClass="entr" presetSubtype="2"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8" fill="hold"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par>
                          <p:cTn id="45" fill="hold">
                            <p:stCondLst>
                              <p:cond delay="3500"/>
                            </p:stCondLst>
                            <p:childTnLst>
                              <p:par>
                                <p:cTn id="46" presetID="10" presetClass="entr" presetSubtype="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4000"/>
                            </p:stCondLst>
                            <p:childTnLst>
                              <p:par>
                                <p:cTn id="53" presetID="2" presetClass="entr" presetSubtype="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Bildplatzhalter 3">
            <a:extLst>
              <a:ext uri="{FF2B5EF4-FFF2-40B4-BE49-F238E27FC236}">
                <a16:creationId xmlns:a16="http://schemas.microsoft.com/office/drawing/2014/main" id="{0BC987F5-F66B-B2BF-2198-18DC166367AD}"/>
              </a:ext>
            </a:extLst>
          </p:cNvPr>
          <p:cNvPicPr>
            <a:picLocks noGrp="1" noChangeAspect="1"/>
          </p:cNvPicPr>
          <p:nvPr>
            <p:ph type="pic" sz="quarter" idx="10"/>
          </p:nvPr>
        </p:nvPicPr>
        <p:blipFill rotWithShape="1">
          <a:blip r:embed="rId2"/>
          <a:srcRect t="13" b="29687"/>
          <a:stretch/>
        </p:blipFill>
        <p:spPr>
          <a:xfrm>
            <a:off x="20" y="1282"/>
            <a:ext cx="12191980" cy="6856718"/>
          </a:xfrm>
          <a:prstGeom prst="rect">
            <a:avLst/>
          </a:prstGeom>
        </p:spPr>
      </p:pic>
    </p:spTree>
    <p:extLst>
      <p:ext uri="{BB962C8B-B14F-4D97-AF65-F5344CB8AC3E}">
        <p14:creationId xmlns:p14="http://schemas.microsoft.com/office/powerpoint/2010/main" val="2425922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a:extLst>
              <a:ext uri="{FF2B5EF4-FFF2-40B4-BE49-F238E27FC236}">
                <a16:creationId xmlns:a16="http://schemas.microsoft.com/office/drawing/2014/main" id="{97134296-2477-CB19-4253-53D7ED5E4D75}"/>
              </a:ext>
            </a:extLst>
          </p:cNvPr>
          <p:cNvPicPr>
            <a:picLocks noGrp="1" noChangeAspect="1"/>
          </p:cNvPicPr>
          <p:nvPr>
            <p:ph type="pic" sz="quarter" idx="10"/>
          </p:nvPr>
        </p:nvPicPr>
        <p:blipFill rotWithShape="1">
          <a:blip r:embed="rId2"/>
          <a:srcRect t="29734"/>
          <a:stretch/>
        </p:blipFill>
        <p:spPr>
          <a:xfrm>
            <a:off x="1" y="0"/>
            <a:ext cx="12199215" cy="6858000"/>
          </a:xfrm>
        </p:spPr>
      </p:pic>
    </p:spTree>
    <p:extLst>
      <p:ext uri="{BB962C8B-B14F-4D97-AF65-F5344CB8AC3E}">
        <p14:creationId xmlns:p14="http://schemas.microsoft.com/office/powerpoint/2010/main" val="36615167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6B73A"/>
        </a:solidFill>
        <a:effectLst/>
      </p:bgPr>
    </p:bg>
    <p:spTree>
      <p:nvGrpSpPr>
        <p:cNvPr id="1" name=""/>
        <p:cNvGrpSpPr/>
        <p:nvPr/>
      </p:nvGrpSpPr>
      <p:grpSpPr>
        <a:xfrm>
          <a:off x="0" y="0"/>
          <a:ext cx="0" cy="0"/>
          <a:chOff x="0" y="0"/>
          <a:chExt cx="0" cy="0"/>
        </a:xfrm>
      </p:grpSpPr>
      <p:grpSp>
        <p:nvGrpSpPr>
          <p:cNvPr id="2" name="Группа 1"/>
          <p:cNvGrpSpPr/>
          <p:nvPr/>
        </p:nvGrpSpPr>
        <p:grpSpPr>
          <a:xfrm>
            <a:off x="611404" y="5143479"/>
            <a:ext cx="5640926" cy="745817"/>
            <a:chOff x="465411" y="3651870"/>
            <a:chExt cx="4230695" cy="559363"/>
          </a:xfrm>
        </p:grpSpPr>
        <p:sp>
          <p:nvSpPr>
            <p:cNvPr id="7" name="TextBox 6"/>
            <p:cNvSpPr txBox="1"/>
            <p:nvPr/>
          </p:nvSpPr>
          <p:spPr>
            <a:xfrm>
              <a:off x="467544" y="3651870"/>
              <a:ext cx="4228562" cy="377075"/>
            </a:xfrm>
            <a:prstGeom prst="rect">
              <a:avLst/>
            </a:prstGeom>
            <a:noFill/>
          </p:spPr>
          <p:txBody>
            <a:bodyPr wrap="none" rtlCol="0">
              <a:spAutoFit/>
            </a:bodyPr>
            <a:lstStyle/>
            <a:p>
              <a:pPr defTabSz="914377">
                <a:buClrTx/>
              </a:pPr>
              <a:r>
                <a:rPr lang="de-DE" sz="2667" kern="1200" dirty="0">
                  <a:solidFill>
                    <a:schemeClr val="bg1"/>
                  </a:solidFill>
                  <a:latin typeface="Bebas Neue" charset="0"/>
                  <a:ea typeface="Bebas Neue" charset="0"/>
                  <a:cs typeface="Bebas Neue" charset="0"/>
                </a:rPr>
                <a:t>Docker Host mit der Docker Maschine erstellen</a:t>
              </a:r>
            </a:p>
          </p:txBody>
        </p:sp>
        <p:sp>
          <p:nvSpPr>
            <p:cNvPr id="9" name="TextBox 8"/>
            <p:cNvSpPr txBox="1"/>
            <p:nvPr/>
          </p:nvSpPr>
          <p:spPr>
            <a:xfrm>
              <a:off x="465411" y="3971840"/>
              <a:ext cx="1646853" cy="239393"/>
            </a:xfrm>
            <a:prstGeom prst="rect">
              <a:avLst/>
            </a:prstGeom>
            <a:noFill/>
          </p:spPr>
          <p:txBody>
            <a:bodyPr wrap="square" rtlCol="0">
              <a:spAutoFit/>
            </a:bodyPr>
            <a:lstStyle/>
            <a:p>
              <a:pPr marR="0" lvl="0" algn="l" rtl="0">
                <a:lnSpc>
                  <a:spcPct val="150000"/>
                </a:lnSpc>
                <a:spcBef>
                  <a:spcPts val="0"/>
                </a:spcBef>
                <a:spcAft>
                  <a:spcPts val="0"/>
                </a:spcAft>
              </a:pPr>
              <a:r>
                <a:rPr lang="de-DE" sz="1100" dirty="0">
                  <a:solidFill>
                    <a:schemeClr val="bg1"/>
                  </a:solidFill>
                  <a:latin typeface="Open Sans"/>
                  <a:ea typeface="Open Sans"/>
                  <a:cs typeface="Open Sans"/>
                  <a:sym typeface="Open Sans"/>
                </a:rPr>
                <a:t>Recherche &amp; Auskunft</a:t>
              </a:r>
            </a:p>
          </p:txBody>
        </p:sp>
      </p:grpSp>
      <p:pic>
        <p:nvPicPr>
          <p:cNvPr id="4" name="Bildplatzhalter 3">
            <a:extLst>
              <a:ext uri="{FF2B5EF4-FFF2-40B4-BE49-F238E27FC236}">
                <a16:creationId xmlns:a16="http://schemas.microsoft.com/office/drawing/2014/main" id="{457D8EBF-B010-B952-7D55-0B765C28D4F7}"/>
              </a:ext>
            </a:extLst>
          </p:cNvPr>
          <p:cNvPicPr>
            <a:picLocks noGrp="1" noChangeAspect="1"/>
          </p:cNvPicPr>
          <p:nvPr>
            <p:ph type="pic" sz="quarter" idx="10"/>
          </p:nvPr>
        </p:nvPicPr>
        <p:blipFill rotWithShape="1">
          <a:blip r:embed="rId2"/>
          <a:srcRect l="-9048" t="14649" r="-9048" b="8317"/>
          <a:stretch/>
        </p:blipFill>
        <p:spPr>
          <a:xfrm>
            <a:off x="0" y="31268"/>
            <a:ext cx="12192000" cy="4869160"/>
          </a:xfrm>
          <a:solidFill>
            <a:schemeClr val="bg1"/>
          </a:solidFill>
        </p:spPr>
      </p:pic>
    </p:spTree>
    <p:extLst>
      <p:ext uri="{BB962C8B-B14F-4D97-AF65-F5344CB8AC3E}">
        <p14:creationId xmlns:p14="http://schemas.microsoft.com/office/powerpoint/2010/main" val="307694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Прямая соединительная линия 32"/>
          <p:cNvCxnSpPr>
            <a:stCxn id="3" idx="4"/>
            <a:endCxn id="24" idx="0"/>
          </p:cNvCxnSpPr>
          <p:nvPr/>
        </p:nvCxnSpPr>
        <p:spPr>
          <a:xfrm flipH="1">
            <a:off x="2488828" y="2180862"/>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6" name="Bildplatzhalter 15" descr="Ein Bild, das Text enthält.&#10;&#10;Automatisch generierte Beschreibung">
            <a:extLst>
              <a:ext uri="{FF2B5EF4-FFF2-40B4-BE49-F238E27FC236}">
                <a16:creationId xmlns:a16="http://schemas.microsoft.com/office/drawing/2014/main" id="{4B45DF98-CE02-BEAB-6D3B-BBC485685E4C}"/>
              </a:ext>
            </a:extLst>
          </p:cNvPr>
          <p:cNvPicPr>
            <a:picLocks noGrp="1" noChangeAspect="1"/>
          </p:cNvPicPr>
          <p:nvPr>
            <p:ph type="pic" sz="quarter" idx="10"/>
          </p:nvPr>
        </p:nvPicPr>
        <p:blipFill rotWithShape="1">
          <a:blip r:embed="rId2"/>
          <a:srcRect l="971" t="-10184" r="959" b="-7081"/>
          <a:stretch/>
        </p:blipFill>
        <p:spPr>
          <a:xfrm>
            <a:off x="6569281" y="1223152"/>
            <a:ext cx="5175115" cy="4795736"/>
          </a:xfrm>
          <a:solidFill>
            <a:schemeClr val="bg1"/>
          </a:solidFill>
        </p:spPr>
      </p:pic>
      <p:grpSp>
        <p:nvGrpSpPr>
          <p:cNvPr id="12" name="Группа 11"/>
          <p:cNvGrpSpPr/>
          <p:nvPr/>
        </p:nvGrpSpPr>
        <p:grpSpPr>
          <a:xfrm>
            <a:off x="2159565" y="1508787"/>
            <a:ext cx="4416489" cy="1221961"/>
            <a:chOff x="1619673" y="1131590"/>
            <a:chExt cx="3312367" cy="916471"/>
          </a:xfrm>
        </p:grpSpPr>
        <p:grpSp>
          <p:nvGrpSpPr>
            <p:cNvPr id="2" name="Группа 1"/>
            <p:cNvGrpSpPr/>
            <p:nvPr/>
          </p:nvGrpSpPr>
          <p:grpSpPr>
            <a:xfrm>
              <a:off x="1619673" y="1131590"/>
              <a:ext cx="504056" cy="504056"/>
              <a:chOff x="1619673" y="1131590"/>
              <a:chExt cx="504056" cy="504056"/>
            </a:xfrm>
          </p:grpSpPr>
          <p:sp>
            <p:nvSpPr>
              <p:cNvPr id="3" name="Овал 2"/>
              <p:cNvSpPr/>
              <p:nvPr/>
            </p:nvSpPr>
            <p:spPr>
              <a:xfrm>
                <a:off x="1619673" y="113159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9" name="Прямоугольник 8"/>
              <p:cNvSpPr/>
              <p:nvPr/>
            </p:nvSpPr>
            <p:spPr>
              <a:xfrm>
                <a:off x="1702833" y="1229730"/>
                <a:ext cx="360041" cy="284742"/>
              </a:xfrm>
              <a:prstGeom prst="rect">
                <a:avLst/>
              </a:prstGeom>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01</a:t>
                </a:r>
                <a:endParaRPr lang="ru-RU" sz="1867" kern="1200" dirty="0">
                  <a:ln w="0">
                    <a:noFill/>
                  </a:ln>
                  <a:solidFill>
                    <a:srgbClr val="F6B73A"/>
                  </a:solidFill>
                  <a:latin typeface="Bebas Neue" charset="0"/>
                  <a:ea typeface="Bebas Neue" charset="0"/>
                  <a:cs typeface="Bebas Neue" charset="0"/>
                </a:endParaRPr>
              </a:p>
            </p:txBody>
          </p:sp>
        </p:grpSp>
        <p:sp>
          <p:nvSpPr>
            <p:cNvPr id="10" name="TextBox 9"/>
            <p:cNvSpPr txBox="1"/>
            <p:nvPr/>
          </p:nvSpPr>
          <p:spPr>
            <a:xfrm>
              <a:off x="2339752" y="1511375"/>
              <a:ext cx="2592288" cy="536686"/>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Recherchieren Sie genau wie Docker Maschinen funktionieren und wie man sie einsetzen kann. Finden Sie eine Installation Anleitung für Docker Maschinen</a:t>
              </a:r>
            </a:p>
          </p:txBody>
        </p:sp>
        <p:sp>
          <p:nvSpPr>
            <p:cNvPr id="11" name="Прямоугольник 10"/>
            <p:cNvSpPr/>
            <p:nvPr/>
          </p:nvSpPr>
          <p:spPr>
            <a:xfrm>
              <a:off x="2339752" y="1229729"/>
              <a:ext cx="1512401"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Recherche</a:t>
              </a:r>
            </a:p>
          </p:txBody>
        </p:sp>
      </p:grpSp>
      <p:grpSp>
        <p:nvGrpSpPr>
          <p:cNvPr id="13" name="Группа 12"/>
          <p:cNvGrpSpPr/>
          <p:nvPr/>
        </p:nvGrpSpPr>
        <p:grpSpPr>
          <a:xfrm>
            <a:off x="2152792" y="3114643"/>
            <a:ext cx="4416489" cy="1221961"/>
            <a:chOff x="1614593" y="2335981"/>
            <a:chExt cx="3312367" cy="916470"/>
          </a:xfrm>
        </p:grpSpPr>
        <p:sp>
          <p:nvSpPr>
            <p:cNvPr id="24" name="Овал 23"/>
            <p:cNvSpPr/>
            <p:nvPr/>
          </p:nvSpPr>
          <p:spPr>
            <a:xfrm>
              <a:off x="1614593" y="2335981"/>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5" name="Прямоугольник 24"/>
            <p:cNvSpPr/>
            <p:nvPr/>
          </p:nvSpPr>
          <p:spPr>
            <a:xfrm>
              <a:off x="1697753" y="2434121"/>
              <a:ext cx="360041" cy="284742"/>
            </a:xfrm>
            <a:prstGeom prst="rect">
              <a:avLst/>
            </a:prstGeom>
            <a:effectLst/>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02</a:t>
              </a:r>
              <a:endParaRPr lang="ru-RU" sz="1867" kern="1200" dirty="0">
                <a:ln w="0">
                  <a:noFill/>
                </a:ln>
                <a:solidFill>
                  <a:srgbClr val="F6B73A"/>
                </a:solidFill>
                <a:latin typeface="Bebas Neue" charset="0"/>
                <a:ea typeface="Bebas Neue" charset="0"/>
                <a:cs typeface="Bebas Neue" charset="0"/>
              </a:endParaRPr>
            </a:p>
          </p:txBody>
        </p:sp>
        <p:sp>
          <p:nvSpPr>
            <p:cNvPr id="26" name="TextBox 25"/>
            <p:cNvSpPr txBox="1"/>
            <p:nvPr/>
          </p:nvSpPr>
          <p:spPr>
            <a:xfrm>
              <a:off x="2334672" y="2715766"/>
              <a:ext cx="2592288" cy="536685"/>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Recherchieren Sie warum Docker Maschinen nicht mehr verwendet werden und was für Alternativen es gibt. Und welche verwendet werden.</a:t>
              </a:r>
            </a:p>
          </p:txBody>
        </p:sp>
        <p:sp>
          <p:nvSpPr>
            <p:cNvPr id="27" name="Прямоугольник 26"/>
            <p:cNvSpPr/>
            <p:nvPr/>
          </p:nvSpPr>
          <p:spPr>
            <a:xfrm>
              <a:off x="2334672" y="2434120"/>
              <a:ext cx="1299084"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Docker Desktop ?</a:t>
              </a:r>
            </a:p>
          </p:txBody>
        </p:sp>
      </p:grpSp>
      <p:grpSp>
        <p:nvGrpSpPr>
          <p:cNvPr id="14" name="Группа 13"/>
          <p:cNvGrpSpPr/>
          <p:nvPr/>
        </p:nvGrpSpPr>
        <p:grpSpPr>
          <a:xfrm>
            <a:off x="2152792" y="4735904"/>
            <a:ext cx="4416489" cy="1006582"/>
            <a:chOff x="1614593" y="3551930"/>
            <a:chExt cx="3312367" cy="754937"/>
          </a:xfrm>
        </p:grpSpPr>
        <p:sp>
          <p:nvSpPr>
            <p:cNvPr id="28" name="Овал 27"/>
            <p:cNvSpPr/>
            <p:nvPr/>
          </p:nvSpPr>
          <p:spPr>
            <a:xfrm>
              <a:off x="1614593" y="3551930"/>
              <a:ext cx="504056" cy="504056"/>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9" name="Прямоугольник 28"/>
            <p:cNvSpPr/>
            <p:nvPr/>
          </p:nvSpPr>
          <p:spPr>
            <a:xfrm>
              <a:off x="1697753" y="3650070"/>
              <a:ext cx="360041" cy="284742"/>
            </a:xfrm>
            <a:prstGeom prst="rect">
              <a:avLst/>
            </a:prstGeom>
          </p:spPr>
          <p:txBody>
            <a:bodyPr wrap="square">
              <a:spAutoFit/>
            </a:bodyPr>
            <a:lstStyle/>
            <a:p>
              <a:pPr algn="ctr" defTabSz="914377">
                <a:buClrTx/>
              </a:pPr>
              <a:r>
                <a:rPr lang="en-US" sz="1867" kern="1200" dirty="0">
                  <a:ln w="0">
                    <a:noFill/>
                  </a:ln>
                  <a:solidFill>
                    <a:srgbClr val="F6B73A"/>
                  </a:solidFill>
                  <a:latin typeface="Bebas Neue" charset="0"/>
                  <a:ea typeface="Bebas Neue" charset="0"/>
                  <a:cs typeface="Bebas Neue" charset="0"/>
                </a:rPr>
                <a:t>03</a:t>
              </a:r>
              <a:endParaRPr lang="ru-RU" sz="1867" kern="1200" dirty="0">
                <a:ln w="0">
                  <a:noFill/>
                </a:ln>
                <a:solidFill>
                  <a:srgbClr val="F6B73A"/>
                </a:solidFill>
                <a:latin typeface="Bebas Neue" charset="0"/>
                <a:ea typeface="Bebas Neue" charset="0"/>
                <a:cs typeface="Bebas Neue" charset="0"/>
              </a:endParaRPr>
            </a:p>
          </p:txBody>
        </p:sp>
        <p:sp>
          <p:nvSpPr>
            <p:cNvPr id="30" name="TextBox 29"/>
            <p:cNvSpPr txBox="1"/>
            <p:nvPr/>
          </p:nvSpPr>
          <p:spPr>
            <a:xfrm>
              <a:off x="2334672" y="3931715"/>
              <a:ext cx="2592288" cy="375152"/>
            </a:xfrm>
            <a:prstGeom prst="rect">
              <a:avLst/>
            </a:prstGeom>
            <a:noFill/>
          </p:spPr>
          <p:txBody>
            <a:bodyPr wrap="square" rtlCol="0">
              <a:spAutoFit/>
            </a:bodyPr>
            <a:lstStyle/>
            <a:p>
              <a:pPr defTabSz="914377">
                <a:lnSpc>
                  <a:spcPct val="150000"/>
                </a:lnSpc>
                <a:buClrTx/>
              </a:pPr>
              <a:r>
                <a:rPr lang="de-DE" sz="933" kern="1200" dirty="0">
                  <a:solidFill>
                    <a:srgbClr val="FFFFFF">
                      <a:lumMod val="50000"/>
                    </a:srgbClr>
                  </a:solidFill>
                  <a:latin typeface="Open Sans" charset="0"/>
                  <a:ea typeface="Open Sans" charset="0"/>
                  <a:cs typeface="Open Sans" charset="0"/>
                </a:rPr>
                <a:t>Ziehen Sie gemeinsam in der Gruppe Rückschlüsse über diese Entwicklung und was genau damit zu verstehen ist.</a:t>
              </a:r>
            </a:p>
          </p:txBody>
        </p:sp>
        <p:sp>
          <p:nvSpPr>
            <p:cNvPr id="31" name="Прямоугольник 30"/>
            <p:cNvSpPr/>
            <p:nvPr/>
          </p:nvSpPr>
          <p:spPr>
            <a:xfrm>
              <a:off x="2334671" y="3650069"/>
              <a:ext cx="1077182" cy="284742"/>
            </a:xfrm>
            <a:prstGeom prst="rect">
              <a:avLst/>
            </a:prstGeom>
          </p:spPr>
          <p:txBody>
            <a:bodyPr wrap="square">
              <a:spAutoFit/>
            </a:bodyPr>
            <a:lstStyle/>
            <a:p>
              <a:pPr defTabSz="914377">
                <a:buClrTx/>
              </a:pPr>
              <a:r>
                <a:rPr lang="de-DE" sz="1867" kern="1200" dirty="0">
                  <a:solidFill>
                    <a:srgbClr val="383838"/>
                  </a:solidFill>
                  <a:latin typeface="Bebas Neue" charset="0"/>
                  <a:ea typeface="Bebas Neue" charset="0"/>
                  <a:cs typeface="Bebas Neue" charset="0"/>
                </a:rPr>
                <a:t>Rückschlüsse</a:t>
              </a:r>
            </a:p>
          </p:txBody>
        </p:sp>
      </p:grpSp>
      <p:cxnSp>
        <p:nvCxnSpPr>
          <p:cNvPr id="35" name="Прямая соединительная линия 34"/>
          <p:cNvCxnSpPr/>
          <p:nvPr/>
        </p:nvCxnSpPr>
        <p:spPr>
          <a:xfrm flipH="1">
            <a:off x="2471531" y="3786717"/>
            <a:ext cx="6773" cy="933780"/>
          </a:xfrm>
          <a:prstGeom prst="line">
            <a:avLst/>
          </a:prstGeom>
          <a:ln w="9525"/>
        </p:spPr>
        <p:style>
          <a:lnRef idx="1">
            <a:schemeClr val="accent1"/>
          </a:lnRef>
          <a:fillRef idx="0">
            <a:schemeClr val="accent1"/>
          </a:fillRef>
          <a:effectRef idx="0">
            <a:schemeClr val="accent1"/>
          </a:effectRef>
          <a:fontRef idx="minor">
            <a:schemeClr val="tx1"/>
          </a:fontRef>
        </p:style>
      </p:cxnSp>
      <p:grpSp>
        <p:nvGrpSpPr>
          <p:cNvPr id="21" name="Группа 20"/>
          <p:cNvGrpSpPr/>
          <p:nvPr/>
        </p:nvGrpSpPr>
        <p:grpSpPr>
          <a:xfrm>
            <a:off x="11319310" y="359343"/>
            <a:ext cx="603183" cy="603183"/>
            <a:chOff x="8489482" y="269507"/>
            <a:chExt cx="452387" cy="452387"/>
          </a:xfrm>
        </p:grpSpPr>
        <p:sp>
          <p:nvSpPr>
            <p:cNvPr id="22" name="Овал 21"/>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23" name="TextBox 22"/>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73</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07438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up)">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ildplatzhalter 19" descr="Ein Bild, das Essen, Gericht enthält.&#10;&#10;Automatisch generierte Beschreibung">
            <a:extLst>
              <a:ext uri="{FF2B5EF4-FFF2-40B4-BE49-F238E27FC236}">
                <a16:creationId xmlns:a16="http://schemas.microsoft.com/office/drawing/2014/main" id="{0433EF55-4710-C02F-046C-637792A511FA}"/>
              </a:ext>
            </a:extLst>
          </p:cNvPr>
          <p:cNvPicPr>
            <a:picLocks noGrp="1" noChangeAspect="1"/>
          </p:cNvPicPr>
          <p:nvPr>
            <p:ph type="pic" sz="quarter" idx="10"/>
          </p:nvPr>
        </p:nvPicPr>
        <p:blipFill rotWithShape="1">
          <a:blip r:embed="rId3"/>
          <a:srcRect l="50911" t="-320" r="17249" b="320"/>
          <a:stretch/>
        </p:blipFill>
        <p:spPr>
          <a:xfrm>
            <a:off x="0" y="0"/>
            <a:ext cx="4367213" cy="6858000"/>
          </a:xfrm>
        </p:spPr>
      </p:pic>
      <p:grpSp>
        <p:nvGrpSpPr>
          <p:cNvPr id="19" name="Группа 18"/>
          <p:cNvGrpSpPr/>
          <p:nvPr/>
        </p:nvGrpSpPr>
        <p:grpSpPr>
          <a:xfrm>
            <a:off x="3983766" y="5733256"/>
            <a:ext cx="3648405" cy="768085"/>
            <a:chOff x="2987824" y="4299942"/>
            <a:chExt cx="2736304" cy="576064"/>
          </a:xfrm>
        </p:grpSpPr>
        <p:sp>
          <p:nvSpPr>
            <p:cNvPr id="4" name="Прямоугольник 3"/>
            <p:cNvSpPr/>
            <p:nvPr/>
          </p:nvSpPr>
          <p:spPr>
            <a:xfrm>
              <a:off x="2987824" y="4299942"/>
              <a:ext cx="2736304"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sp>
          <p:nvSpPr>
            <p:cNvPr id="5" name="TextBox 4"/>
            <p:cNvSpPr txBox="1"/>
            <p:nvPr/>
          </p:nvSpPr>
          <p:spPr>
            <a:xfrm>
              <a:off x="3145719" y="4403308"/>
              <a:ext cx="1402067" cy="346249"/>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a-DK"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rPr>
                <a:t>Zeit:  30 Minuten</a:t>
              </a:r>
              <a:endParaRPr kumimoji="0" lang="ru-RU" sz="2400" b="0" i="0" u="none" strike="noStrike" kern="1200" cap="none" spc="0" normalizeH="0" baseline="0" noProof="0" dirty="0">
                <a:ln>
                  <a:noFill/>
                </a:ln>
                <a:solidFill>
                  <a:srgbClr val="FFFFFF"/>
                </a:solidFill>
                <a:effectLst/>
                <a:uLnTx/>
                <a:uFillTx/>
                <a:latin typeface="Bebas Neue" charset="0"/>
                <a:ea typeface="Bebas Neue" charset="0"/>
                <a:cs typeface="Bebas Neue" charset="0"/>
                <a:sym typeface="Arial"/>
              </a:endParaRPr>
            </a:p>
          </p:txBody>
        </p:sp>
      </p:grpSp>
      <p:sp>
        <p:nvSpPr>
          <p:cNvPr id="6" name="TextBox 5"/>
          <p:cNvSpPr txBox="1"/>
          <p:nvPr/>
        </p:nvSpPr>
        <p:spPr>
          <a:xfrm>
            <a:off x="4697068" y="1700809"/>
            <a:ext cx="4054315" cy="83099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Klausur </a:t>
            </a:r>
          </a:p>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2400"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Docker – Der Komplette Einstieg Tag 2</a:t>
            </a:r>
          </a:p>
        </p:txBody>
      </p:sp>
      <p:sp>
        <p:nvSpPr>
          <p:cNvPr id="7" name="TextBox 6"/>
          <p:cNvSpPr txBox="1"/>
          <p:nvPr/>
        </p:nvSpPr>
        <p:spPr>
          <a:xfrm>
            <a:off x="4655840" y="2684158"/>
            <a:ext cx="5472608" cy="67159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67"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Nun folgt eine kurze Wissensstand Überprüfung des heutigen Tages. Diese Klausur dient nur Ihrer eigenen Sicherheit in der Thematik. Sie ist auf ihren Wissenstand zugeschnitten und angepasst. Es ist davon auszugehen das Sie die Klausur in der genannten Zeit gerade schaffen werden. </a:t>
            </a:r>
          </a:p>
        </p:txBody>
      </p:sp>
      <p:grpSp>
        <p:nvGrpSpPr>
          <p:cNvPr id="18" name="Группа 17"/>
          <p:cNvGrpSpPr/>
          <p:nvPr/>
        </p:nvGrpSpPr>
        <p:grpSpPr>
          <a:xfrm>
            <a:off x="4847862" y="3877694"/>
            <a:ext cx="3320553" cy="1018987"/>
            <a:chOff x="3635896" y="2908270"/>
            <a:chExt cx="2490415" cy="764240"/>
          </a:xfrm>
        </p:grpSpPr>
        <p:sp>
          <p:nvSpPr>
            <p:cNvPr id="8" name="TextBox 7"/>
            <p:cNvSpPr txBox="1"/>
            <p:nvPr/>
          </p:nvSpPr>
          <p:spPr>
            <a:xfrm>
              <a:off x="3739382" y="2908270"/>
              <a:ext cx="1171235"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Hilfsmittel</a:t>
              </a:r>
            </a:p>
          </p:txBody>
        </p:sp>
        <p:sp>
          <p:nvSpPr>
            <p:cNvPr id="9" name="TextBox 8"/>
            <p:cNvSpPr txBox="1"/>
            <p:nvPr/>
          </p:nvSpPr>
          <p:spPr>
            <a:xfrm>
              <a:off x="3750047"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Es sind weder technische noch nicht technische Hilfsmittel bei der Klausur gestattet. Bitte lösen Sie die Klausur ohne auf diese Mittel zu zugreifen.</a:t>
              </a:r>
            </a:p>
          </p:txBody>
        </p:sp>
        <p:sp>
          <p:nvSpPr>
            <p:cNvPr id="12" name="Прямоугольник 11"/>
            <p:cNvSpPr>
              <a:spLocks noChangeAspect="1"/>
            </p:cNvSpPr>
            <p:nvPr/>
          </p:nvSpPr>
          <p:spPr>
            <a:xfrm>
              <a:off x="3635896" y="3012570"/>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7" name="Группа 16"/>
          <p:cNvGrpSpPr/>
          <p:nvPr/>
        </p:nvGrpSpPr>
        <p:grpSpPr>
          <a:xfrm>
            <a:off x="8248218" y="3877694"/>
            <a:ext cx="3320553" cy="1018987"/>
            <a:chOff x="6186163" y="2908270"/>
            <a:chExt cx="2490415" cy="764240"/>
          </a:xfrm>
        </p:grpSpPr>
        <p:sp>
          <p:nvSpPr>
            <p:cNvPr id="10" name="TextBox 9"/>
            <p:cNvSpPr txBox="1"/>
            <p:nvPr/>
          </p:nvSpPr>
          <p:spPr>
            <a:xfrm>
              <a:off x="6289649" y="2908270"/>
              <a:ext cx="1359988" cy="28474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 typeface="Arial"/>
                <a:buNone/>
                <a:tabLst/>
                <a:defRPr/>
              </a:pPr>
              <a:r>
                <a:rPr kumimoji="0" lang="de-DE" sz="1867" b="0" i="0" u="none" strike="noStrike" kern="1200" cap="none" spc="0" normalizeH="0" baseline="0" noProof="0" dirty="0">
                  <a:ln>
                    <a:noFill/>
                  </a:ln>
                  <a:solidFill>
                    <a:srgbClr val="383838"/>
                  </a:solidFill>
                  <a:effectLst/>
                  <a:uLnTx/>
                  <a:uFillTx/>
                  <a:latin typeface="Bebas Neue" charset="0"/>
                  <a:ea typeface="Bebas Neue" charset="0"/>
                  <a:cs typeface="Bebas Neue" charset="0"/>
                  <a:sym typeface="Arial"/>
                </a:rPr>
                <a:t>Keine Gruppenarbeit</a:t>
              </a:r>
            </a:p>
          </p:txBody>
        </p:sp>
        <p:sp>
          <p:nvSpPr>
            <p:cNvPr id="11" name="TextBox 10"/>
            <p:cNvSpPr txBox="1"/>
            <p:nvPr/>
          </p:nvSpPr>
          <p:spPr>
            <a:xfrm>
              <a:off x="6300314" y="3202525"/>
              <a:ext cx="2376264" cy="469985"/>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 typeface="Arial"/>
                <a:buNone/>
                <a:tabLst/>
                <a:defRPr/>
              </a:pPr>
              <a:r>
                <a:rPr kumimoji="0" lang="de-DE" sz="800" b="0" i="0" u="none" strike="noStrike" kern="1200" cap="none" spc="0" normalizeH="0" baseline="0" noProof="0" dirty="0">
                  <a:ln>
                    <a:noFill/>
                  </a:ln>
                  <a:solidFill>
                    <a:srgbClr val="FFFFFF">
                      <a:lumMod val="50000"/>
                    </a:srgbClr>
                  </a:solidFill>
                  <a:effectLst/>
                  <a:uLnTx/>
                  <a:uFillTx/>
                  <a:latin typeface="Open Sans" charset="0"/>
                  <a:ea typeface="Open Sans" charset="0"/>
                  <a:cs typeface="Open Sans" charset="0"/>
                  <a:sym typeface="Arial"/>
                </a:rPr>
                <a:t>Die Klausur wurde jedem Seminarteilnehmer ausgeteilt also bitte schauen Sie auf ihren eigenen Bogen und nicht auf den Bogen ihres Nachbarn.</a:t>
              </a:r>
            </a:p>
          </p:txBody>
        </p:sp>
        <p:sp>
          <p:nvSpPr>
            <p:cNvPr id="13" name="Прямоугольник 12"/>
            <p:cNvSpPr>
              <a:spLocks noChangeAspect="1"/>
            </p:cNvSpPr>
            <p:nvPr/>
          </p:nvSpPr>
          <p:spPr>
            <a:xfrm>
              <a:off x="6186163" y="3017999"/>
              <a:ext cx="72988"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FFFFFF"/>
                </a:solidFill>
                <a:effectLst/>
                <a:uLnTx/>
                <a:uFillTx/>
                <a:latin typeface="Calibri" panose="020F0502020204030204"/>
                <a:ea typeface="+mn-ea"/>
                <a:cs typeface="+mn-cs"/>
                <a:sym typeface="Arial"/>
              </a:endParaRPr>
            </a:p>
          </p:txBody>
        </p:sp>
      </p:grpSp>
      <p:grpSp>
        <p:nvGrpSpPr>
          <p:cNvPr id="14" name="Группа 13"/>
          <p:cNvGrpSpPr/>
          <p:nvPr/>
        </p:nvGrpSpPr>
        <p:grpSpPr>
          <a:xfrm>
            <a:off x="11319310" y="359343"/>
            <a:ext cx="603183" cy="603183"/>
            <a:chOff x="8489482" y="269507"/>
            <a:chExt cx="452387" cy="452387"/>
          </a:xfrm>
        </p:grpSpPr>
        <p:sp>
          <p:nvSpPr>
            <p:cNvPr id="15" name="Овал 14"/>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endParaRPr kumimoji="0" lang="ru-RU" sz="1800" b="0" i="0" u="none" strike="noStrike" kern="1200" cap="none" spc="0" normalizeH="0" baseline="0" noProof="0">
                <a:ln>
                  <a:noFill/>
                </a:ln>
                <a:solidFill>
                  <a:srgbClr val="000000"/>
                </a:solidFill>
                <a:effectLst/>
                <a:uLnTx/>
                <a:uFillTx/>
                <a:latin typeface="Calibri" panose="020F0502020204030204"/>
                <a:ea typeface="+mn-ea"/>
                <a:cs typeface="+mn-cs"/>
                <a:sym typeface="Arial"/>
              </a:endParaRPr>
            </a:p>
          </p:txBody>
        </p:sp>
        <p:sp>
          <p:nvSpPr>
            <p:cNvPr id="16" name="TextBox 15"/>
            <p:cNvSpPr txBox="1"/>
            <p:nvPr/>
          </p:nvSpPr>
          <p:spPr>
            <a:xfrm>
              <a:off x="8585111" y="362013"/>
              <a:ext cx="261130" cy="253915"/>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rPr>
                <a:t>74</a:t>
              </a:r>
              <a:endParaRPr kumimoji="0" lang="ru-RU" sz="1600" b="0" i="0" u="none" strike="noStrike" kern="1200" cap="none" spc="0" normalizeH="0" baseline="0" noProof="0" dirty="0">
                <a:ln w="0"/>
                <a:solidFill>
                  <a:srgbClr val="F6B73A"/>
                </a:solidFill>
                <a:effectLst/>
                <a:uLnTx/>
                <a:uFillTx/>
                <a:latin typeface="Bebas Neue" charset="0"/>
                <a:ea typeface="Bebas Neue" charset="0"/>
                <a:cs typeface="Bebas Neue" charset="0"/>
                <a:sym typeface="Arial"/>
              </a:endParaRPr>
            </a:p>
          </p:txBody>
        </p:sp>
      </p:grpSp>
    </p:spTree>
    <p:extLst>
      <p:ext uri="{BB962C8B-B14F-4D97-AF65-F5344CB8AC3E}">
        <p14:creationId xmlns:p14="http://schemas.microsoft.com/office/powerpoint/2010/main" val="11257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12" name="Rechteck 11">
            <a:extLst>
              <a:ext uri="{FF2B5EF4-FFF2-40B4-BE49-F238E27FC236}">
                <a16:creationId xmlns:a16="http://schemas.microsoft.com/office/drawing/2014/main" id="{3F49C042-42A5-4407-8B43-822E793FDE85}"/>
              </a:ext>
            </a:extLst>
          </p:cNvPr>
          <p:cNvSpPr/>
          <p:nvPr/>
        </p:nvSpPr>
        <p:spPr>
          <a:xfrm>
            <a:off x="0" y="-36083"/>
            <a:ext cx="12190412" cy="6857105"/>
          </a:xfrm>
          <a:prstGeom prst="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13" name="Gruppieren 12">
            <a:extLst>
              <a:ext uri="{FF2B5EF4-FFF2-40B4-BE49-F238E27FC236}">
                <a16:creationId xmlns:a16="http://schemas.microsoft.com/office/drawing/2014/main" id="{B154D851-248B-40A4-A8EF-EF20817EE3FD}"/>
              </a:ext>
            </a:extLst>
          </p:cNvPr>
          <p:cNvGrpSpPr/>
          <p:nvPr/>
        </p:nvGrpSpPr>
        <p:grpSpPr>
          <a:xfrm>
            <a:off x="224856" y="1797165"/>
            <a:ext cx="2667461" cy="2319906"/>
            <a:chOff x="2017194" y="635620"/>
            <a:chExt cx="2165657" cy="914401"/>
          </a:xfrm>
        </p:grpSpPr>
        <p:cxnSp>
          <p:nvCxnSpPr>
            <p:cNvPr id="14" name="Gerader Verbinder 13">
              <a:extLst>
                <a:ext uri="{FF2B5EF4-FFF2-40B4-BE49-F238E27FC236}">
                  <a16:creationId xmlns:a16="http://schemas.microsoft.com/office/drawing/2014/main" id="{50CC1B73-764E-45B4-AED5-E68C25EFA938}"/>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79741F18-3027-47A2-9DB5-30EC8F6BBE3F}"/>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671C6A31-9721-4B3A-B6F7-D5FCA9554E03}"/>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8CD30D6-7191-41B1-B9B2-3FE13F49B1F6}"/>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A301A9DF-7947-4873-9D7F-71B4AB414DDC}"/>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71A7EBE4-7087-48F4-AA71-C9E41525BD6E}"/>
              </a:ext>
            </a:extLst>
          </p:cNvPr>
          <p:cNvSpPr/>
          <p:nvPr/>
        </p:nvSpPr>
        <p:spPr>
          <a:xfrm>
            <a:off x="2513955" y="2174654"/>
            <a:ext cx="2466655" cy="1307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Ben</a:t>
            </a:r>
          </a:p>
          <a:p>
            <a:pPr marL="0" marR="0" lvl="0" indent="0" algn="l" defTabSz="914400" rtl="0" eaLnBrk="1" fontAlgn="auto" latinLnBrk="0" hangingPunct="1">
              <a:lnSpc>
                <a:spcPct val="90000"/>
              </a:lnSpc>
              <a:spcBef>
                <a:spcPts val="0"/>
              </a:spcBef>
              <a:spcAft>
                <a:spcPts val="1000"/>
              </a:spcAft>
              <a:buClrTx/>
              <a:buSzTx/>
              <a:buFontTx/>
              <a:buNone/>
              <a:tabLst/>
              <a:defRPr/>
            </a:pPr>
            <a:r>
              <a:rPr lang="de-DE" sz="3600" b="1" kern="1200" dirty="0">
                <a:solidFill>
                  <a:prstClr val="white"/>
                </a:solidFill>
                <a:latin typeface="Arial" panose="020B0604020202020204" pitchFamily="34" charset="0"/>
                <a:cs typeface="Arial" panose="020B0604020202020204" pitchFamily="34" charset="0"/>
              </a:rPr>
              <a:t>Cöppicus</a:t>
            </a:r>
            <a:endPar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Rechteck 20">
            <a:extLst>
              <a:ext uri="{FF2B5EF4-FFF2-40B4-BE49-F238E27FC236}">
                <a16:creationId xmlns:a16="http://schemas.microsoft.com/office/drawing/2014/main" id="{420C86D9-FED9-4C24-8DA1-8F7E9B68586A}"/>
              </a:ext>
            </a:extLst>
          </p:cNvPr>
          <p:cNvSpPr/>
          <p:nvPr/>
        </p:nvSpPr>
        <p:spPr>
          <a:xfrm>
            <a:off x="9966821" y="4631215"/>
            <a:ext cx="2428875"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IT-Schulungen</a:t>
            </a:r>
            <a:r>
              <a:rPr kumimoji="0" lang="de-DE" sz="1200" b="1" i="0" u="none" strike="noStrike" kern="1200" cap="none" spc="0" normalizeH="0" baseline="0" noProof="0" dirty="0">
                <a:ln>
                  <a:noFill/>
                </a:ln>
                <a:solidFill>
                  <a:srgbClr val="FE991B"/>
                </a:solidFill>
                <a:effectLst/>
                <a:uLnTx/>
                <a:uFillTx/>
                <a:latin typeface="Segoe UI Light" panose="020B0502040204020203" pitchFamily="34" charset="0"/>
                <a:ea typeface="+mn-ea"/>
                <a:cs typeface="Segoe UI Light" panose="020B0502040204020203" pitchFamily="34" charset="0"/>
              </a:rPr>
              <a:t>.</a:t>
            </a:r>
            <a:r>
              <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1"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New Elements GmbH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Thurn-und-Taxis-Straße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D -90411 Nürnberg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Fon</a:t>
            </a: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  +49 (0) 911 65 00 83 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Fax.   +49 (0) 911 65 00 83 99</a:t>
            </a: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Web. www.IT-Schulungen.com </a:t>
            </a:r>
            <a:b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br>
            <a:r>
              <a:rPr kumimoji="0" lang="de-DE" sz="1200" b="0" i="0" u="none" strike="noStrike" kern="1200" cap="none" spc="0" normalizeH="0" baseline="0" noProof="0" dirty="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Mail. info@it-schulungen.com</a:t>
            </a:r>
          </a:p>
        </p:txBody>
      </p:sp>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307897" y="46689"/>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438819" y="-27696"/>
            <a:ext cx="8956875"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Vielen Dank für Ihre Teilnahme!</a:t>
            </a:r>
            <a:b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28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Referent und das Team von IT-Schulungen.com</a:t>
            </a:r>
          </a:p>
        </p:txBody>
      </p:sp>
    </p:spTree>
    <p:extLst>
      <p:ext uri="{BB962C8B-B14F-4D97-AF65-F5344CB8AC3E}">
        <p14:creationId xmlns:p14="http://schemas.microsoft.com/office/powerpoint/2010/main" val="145606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sp>
        <p:nvSpPr>
          <p:cNvPr id="24" name="Rechteck 23">
            <a:extLst>
              <a:ext uri="{FF2B5EF4-FFF2-40B4-BE49-F238E27FC236}">
                <a16:creationId xmlns:a16="http://schemas.microsoft.com/office/drawing/2014/main" id="{12FC4DEC-B289-4B8D-B2C7-FDFC94D4BC7B}"/>
              </a:ext>
            </a:extLst>
          </p:cNvPr>
          <p:cNvSpPr/>
          <p:nvPr/>
        </p:nvSpPr>
        <p:spPr>
          <a:xfrm>
            <a:off x="-1" y="-1702"/>
            <a:ext cx="12190412" cy="6858001"/>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en-US" sz="1800" b="0" i="0" u="none" strike="noStrike" kern="1200" cap="none" spc="0" normalizeH="0" baseline="0" noProof="1">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cxnSp>
        <p:nvCxnSpPr>
          <p:cNvPr id="22" name="Gerader Verbinder 21">
            <a:extLst>
              <a:ext uri="{FF2B5EF4-FFF2-40B4-BE49-F238E27FC236}">
                <a16:creationId xmlns:a16="http://schemas.microsoft.com/office/drawing/2014/main" id="{3925A140-1865-41F9-98BD-2EE1790C0B6A}"/>
              </a:ext>
            </a:extLst>
          </p:cNvPr>
          <p:cNvCxnSpPr>
            <a:cxnSpLocks/>
          </p:cNvCxnSpPr>
          <p:nvPr/>
        </p:nvCxnSpPr>
        <p:spPr>
          <a:xfrm flipV="1">
            <a:off x="3055697" y="137013"/>
            <a:ext cx="0" cy="1060704"/>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sp>
        <p:nvSpPr>
          <p:cNvPr id="23" name="Rechteck 22">
            <a:extLst>
              <a:ext uri="{FF2B5EF4-FFF2-40B4-BE49-F238E27FC236}">
                <a16:creationId xmlns:a16="http://schemas.microsoft.com/office/drawing/2014/main" id="{A712F2CC-EDC4-4414-BBAC-B33000C6598E}"/>
              </a:ext>
            </a:extLst>
          </p:cNvPr>
          <p:cNvSpPr/>
          <p:nvPr/>
        </p:nvSpPr>
        <p:spPr>
          <a:xfrm>
            <a:off x="3189901" y="-77778"/>
            <a:ext cx="4125299" cy="1275495"/>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32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rPr>
              <a:t>Ihr Digital Open Badge</a:t>
            </a:r>
            <a:endParaRPr kumimoji="0" lang="de-DE" sz="2000" b="0" i="0" u="none" strike="noStrike" kern="1200" cap="none" spc="0" normalizeH="0" baseline="0" noProof="1">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9" name="Rechteck 18">
            <a:extLst>
              <a:ext uri="{FF2B5EF4-FFF2-40B4-BE49-F238E27FC236}">
                <a16:creationId xmlns:a16="http://schemas.microsoft.com/office/drawing/2014/main" id="{9B1C90C4-2012-4F60-B85D-F3E657715A47}"/>
              </a:ext>
            </a:extLst>
          </p:cNvPr>
          <p:cNvSpPr/>
          <p:nvPr/>
        </p:nvSpPr>
        <p:spPr>
          <a:xfrm>
            <a:off x="133428" y="1492688"/>
            <a:ext cx="5718702" cy="3004457"/>
          </a:xfrm>
          <a:prstGeom prst="rect">
            <a:avLst/>
          </a:prstGeom>
          <a:noFill/>
          <a:ln w="76200" cap="sq">
            <a:gradFill>
              <a:gsLst>
                <a:gs pos="21000">
                  <a:schemeClr val="accent1">
                    <a:lumMod val="5000"/>
                    <a:lumOff val="95000"/>
                  </a:schemeClr>
                </a:gs>
                <a:gs pos="89000">
                  <a:schemeClr val="bg1">
                    <a:alpha val="0"/>
                  </a:schemeClr>
                </a:gs>
              </a:gsLst>
              <a:lin ang="420000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90000"/>
              </a:lnSpc>
              <a:spcBef>
                <a:spcPts val="0"/>
              </a:spcBef>
              <a:spcAft>
                <a:spcPts val="1000"/>
              </a:spcAft>
              <a:buClrTx/>
              <a:buSzTx/>
              <a:buFontTx/>
              <a:buNone/>
              <a:tabLst/>
              <a:defRPr/>
            </a:pPr>
            <a:endParaRPr kumimoji="0" lang="de-DE" sz="18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5745A8D6-98A7-4CF1-AD63-E60719C10F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72" y="1526244"/>
            <a:ext cx="5676757" cy="2928086"/>
          </a:xfrm>
          <a:prstGeom prst="rect">
            <a:avLst/>
          </a:prstGeom>
        </p:spPr>
      </p:pic>
      <p:sp>
        <p:nvSpPr>
          <p:cNvPr id="8" name="Textfeld 7">
            <a:extLst>
              <a:ext uri="{FF2B5EF4-FFF2-40B4-BE49-F238E27FC236}">
                <a16:creationId xmlns:a16="http://schemas.microsoft.com/office/drawing/2014/main" id="{8D6E05B7-BFD9-4B9A-B2F7-D476A340AE65}"/>
              </a:ext>
            </a:extLst>
          </p:cNvPr>
          <p:cNvSpPr txBox="1"/>
          <p:nvPr/>
        </p:nvSpPr>
        <p:spPr>
          <a:xfrm>
            <a:off x="5985951" y="1072353"/>
            <a:ext cx="6231906"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Ab sofort stehen Ihre Zertifikate für Sie bereit!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 Ihrem persönlichen Bereich „Mein IT-Schulungen.com“ stehen als Nachweis für Ihren Fortbildungserfolg für Sie bereit:</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Zertifikat im PDF-Format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Ihr persönlicher „Open Badge“ (Mehr Infos zu Badges)</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Jetzt Zertifikat und Badge abholen!</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Sie noch keinen Account bei „Mein IT-Schulungen.com“ besitzen, ist eine Registrierung erforderlich. Benutzen Sie dabei unbedingt dieselbe E-Mail-Adresse, wie Sie an dieser Schulung angemeldet wurden und wählen Sie Ihr persönliches Passwort.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Falls dies nicht möglich sein sollte, kontaktieren sie uns unter Telefon: 0911-65008-30  oder </a:t>
            </a:r>
            <a:b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Email: info@it-schulungen.com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25" name="Gruppieren 24">
            <a:extLst>
              <a:ext uri="{FF2B5EF4-FFF2-40B4-BE49-F238E27FC236}">
                <a16:creationId xmlns:a16="http://schemas.microsoft.com/office/drawing/2014/main" id="{236C4540-0432-4905-818B-5259D850439F}"/>
              </a:ext>
            </a:extLst>
          </p:cNvPr>
          <p:cNvGrpSpPr/>
          <p:nvPr/>
        </p:nvGrpSpPr>
        <p:grpSpPr>
          <a:xfrm>
            <a:off x="782445" y="4978034"/>
            <a:ext cx="1634111" cy="1442479"/>
            <a:chOff x="2017194" y="635620"/>
            <a:chExt cx="2165657" cy="914401"/>
          </a:xfrm>
        </p:grpSpPr>
        <p:cxnSp>
          <p:nvCxnSpPr>
            <p:cNvPr id="27" name="Gerader Verbinder 26">
              <a:extLst>
                <a:ext uri="{FF2B5EF4-FFF2-40B4-BE49-F238E27FC236}">
                  <a16:creationId xmlns:a16="http://schemas.microsoft.com/office/drawing/2014/main" id="{2BA52510-6E94-4C6F-ABF3-B78FFBF42D51}"/>
                </a:ext>
              </a:extLst>
            </p:cNvPr>
            <p:cNvCxnSpPr>
              <a:cxnSpLocks/>
            </p:cNvCxnSpPr>
            <p:nvPr/>
          </p:nvCxnSpPr>
          <p:spPr>
            <a:xfrm flipV="1">
              <a:off x="4182851" y="635620"/>
              <a:ext cx="0" cy="141123"/>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F5427FE4-0736-425D-BE7D-3AABC9964EAD}"/>
                </a:ext>
              </a:extLst>
            </p:cNvPr>
            <p:cNvCxnSpPr>
              <a:cxnSpLocks/>
            </p:cNvCxnSpPr>
            <p:nvPr/>
          </p:nvCxnSpPr>
          <p:spPr>
            <a:xfrm flipH="1">
              <a:off x="2017194" y="6356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5A66CB25-DDF1-4803-A603-CEC3C6DA9F45}"/>
                </a:ext>
              </a:extLst>
            </p:cNvPr>
            <p:cNvCxnSpPr/>
            <p:nvPr/>
          </p:nvCxnSpPr>
          <p:spPr>
            <a:xfrm flipV="1">
              <a:off x="2017194" y="635620"/>
              <a:ext cx="0" cy="91440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F7232012-2602-4718-9743-CE1C2D9ED5A5}"/>
                </a:ext>
              </a:extLst>
            </p:cNvPr>
            <p:cNvCxnSpPr>
              <a:cxnSpLocks/>
            </p:cNvCxnSpPr>
            <p:nvPr/>
          </p:nvCxnSpPr>
          <p:spPr>
            <a:xfrm flipH="1">
              <a:off x="2017194" y="1550020"/>
              <a:ext cx="2142210" cy="0"/>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49A9FC70-803C-4298-976B-7399E7C1D459}"/>
                </a:ext>
              </a:extLst>
            </p:cNvPr>
            <p:cNvCxnSpPr>
              <a:cxnSpLocks/>
            </p:cNvCxnSpPr>
            <p:nvPr/>
          </p:nvCxnSpPr>
          <p:spPr>
            <a:xfrm flipV="1">
              <a:off x="4182851" y="1294263"/>
              <a:ext cx="0" cy="255758"/>
            </a:xfrm>
            <a:prstGeom prst="line">
              <a:avLst/>
            </a:prstGeom>
            <a:ln w="44450" cap="sq">
              <a:solidFill>
                <a:schemeClr val="bg1"/>
              </a:solidFill>
              <a:bevel/>
              <a:tailEnd type="none"/>
            </a:ln>
          </p:spPr>
          <p:style>
            <a:lnRef idx="1">
              <a:schemeClr val="accent1"/>
            </a:lnRef>
            <a:fillRef idx="0">
              <a:schemeClr val="accent1"/>
            </a:fillRef>
            <a:effectRef idx="0">
              <a:schemeClr val="accent1"/>
            </a:effectRef>
            <a:fontRef idx="minor">
              <a:schemeClr val="tx1"/>
            </a:fontRef>
          </p:style>
        </p:cxnSp>
      </p:grpSp>
      <p:sp>
        <p:nvSpPr>
          <p:cNvPr id="32" name="Rechteck 31">
            <a:extLst>
              <a:ext uri="{FF2B5EF4-FFF2-40B4-BE49-F238E27FC236}">
                <a16:creationId xmlns:a16="http://schemas.microsoft.com/office/drawing/2014/main" id="{C34B43E5-DFC8-4904-B4E6-AB2BC1942F40}"/>
              </a:ext>
            </a:extLst>
          </p:cNvPr>
          <p:cNvSpPr/>
          <p:nvPr/>
        </p:nvSpPr>
        <p:spPr>
          <a:xfrm>
            <a:off x="2209706" y="5287267"/>
            <a:ext cx="2517952" cy="680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de-DE" sz="3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QR CODE</a:t>
            </a:r>
          </a:p>
        </p:txBody>
      </p:sp>
    </p:spTree>
    <p:extLst>
      <p:ext uri="{BB962C8B-B14F-4D97-AF65-F5344CB8AC3E}">
        <p14:creationId xmlns:p14="http://schemas.microsoft.com/office/powerpoint/2010/main" val="358628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feld 25"/>
          <p:cNvSpPr txBox="1"/>
          <p:nvPr/>
        </p:nvSpPr>
        <p:spPr>
          <a:xfrm>
            <a:off x="6657093" y="6547224"/>
            <a:ext cx="5122751" cy="290942"/>
          </a:xfrm>
          <a:prstGeom prst="rect">
            <a:avLst/>
          </a:prstGeom>
          <a:noFill/>
        </p:spPr>
        <p:txBody>
          <a:bodyPr wrap="square" lIns="108843" tIns="54422" rIns="108843" bIns="54422"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176" b="0" i="0" u="none" strike="noStrike" kern="1200" cap="none" spc="0" normalizeH="0" baseline="0" noProof="0" dirty="0">
                <a:ln>
                  <a:noFill/>
                </a:ln>
                <a:solidFill>
                  <a:prstClr val="white"/>
                </a:solidFill>
                <a:effectLst/>
                <a:uLnTx/>
                <a:uFillTx/>
                <a:latin typeface="Calibri" panose="020F0502020204030204"/>
                <a:ea typeface="+mn-ea"/>
                <a:cs typeface="+mn-cs"/>
              </a:rPr>
              <a:t>New Elements GmbH</a:t>
            </a:r>
          </a:p>
        </p:txBody>
      </p:sp>
      <p:sp>
        <p:nvSpPr>
          <p:cNvPr id="2" name="Titel 1"/>
          <p:cNvSpPr>
            <a:spLocks noGrp="1"/>
          </p:cNvSpPr>
          <p:nvPr>
            <p:ph type="title"/>
          </p:nvPr>
        </p:nvSpPr>
        <p:spPr>
          <a:xfrm>
            <a:off x="-1" y="-18892"/>
            <a:ext cx="12192001" cy="6892382"/>
          </a:xfrm>
        </p:spPr>
        <p:txBody>
          <a:bodyPr/>
          <a:lstStyle/>
          <a:p>
            <a:endParaRPr lang="de-DE" dirty="0"/>
          </a:p>
        </p:txBody>
      </p:sp>
      <p:pic>
        <p:nvPicPr>
          <p:cNvPr id="4" name="Grafik 3">
            <a:extLst>
              <a:ext uri="{FF2B5EF4-FFF2-40B4-BE49-F238E27FC236}">
                <a16:creationId xmlns:a16="http://schemas.microsoft.com/office/drawing/2014/main" id="{EBE40142-E40B-4B24-AA07-89D2F38B1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6" y="-1701"/>
            <a:ext cx="12148804" cy="6858000"/>
          </a:xfrm>
          <a:prstGeom prst="rect">
            <a:avLst/>
          </a:prstGeom>
        </p:spPr>
      </p:pic>
      <p:pic>
        <p:nvPicPr>
          <p:cNvPr id="6" name="Grafik 5">
            <a:extLst>
              <a:ext uri="{FF2B5EF4-FFF2-40B4-BE49-F238E27FC236}">
                <a16:creationId xmlns:a16="http://schemas.microsoft.com/office/drawing/2014/main" id="{6335C2B7-05E3-4521-ADE9-918D3E684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 y="137013"/>
            <a:ext cx="2857500" cy="819150"/>
          </a:xfrm>
          <a:prstGeom prst="rect">
            <a:avLst/>
          </a:prstGeom>
        </p:spPr>
      </p:pic>
      <p:grpSp>
        <p:nvGrpSpPr>
          <p:cNvPr id="8" name="Gruppieren 7">
            <a:extLst>
              <a:ext uri="{FF2B5EF4-FFF2-40B4-BE49-F238E27FC236}">
                <a16:creationId xmlns:a16="http://schemas.microsoft.com/office/drawing/2014/main" id="{1EA3564D-FCD3-4985-BD27-E2BC2590A3B2}"/>
              </a:ext>
            </a:extLst>
          </p:cNvPr>
          <p:cNvGrpSpPr/>
          <p:nvPr/>
        </p:nvGrpSpPr>
        <p:grpSpPr>
          <a:xfrm>
            <a:off x="2683705" y="2865565"/>
            <a:ext cx="4464125" cy="1650155"/>
            <a:chOff x="544513" y="1109232"/>
            <a:chExt cx="4464125" cy="1650155"/>
          </a:xfrm>
        </p:grpSpPr>
        <p:sp>
          <p:nvSpPr>
            <p:cNvPr id="9" name="Rechteck 8">
              <a:extLst>
                <a:ext uri="{FF2B5EF4-FFF2-40B4-BE49-F238E27FC236}">
                  <a16:creationId xmlns:a16="http://schemas.microsoft.com/office/drawing/2014/main" id="{151C7BAD-C866-45EE-A5A5-4445B8333253}"/>
                </a:ext>
              </a:extLst>
            </p:cNvPr>
            <p:cNvSpPr/>
            <p:nvPr/>
          </p:nvSpPr>
          <p:spPr>
            <a:xfrm>
              <a:off x="544513" y="1109232"/>
              <a:ext cx="4464125"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AUFWIEDERSEHEN</a:t>
              </a:r>
            </a:p>
          </p:txBody>
        </p:sp>
        <p:sp>
          <p:nvSpPr>
            <p:cNvPr id="10" name="Rechteck 9">
              <a:extLst>
                <a:ext uri="{FF2B5EF4-FFF2-40B4-BE49-F238E27FC236}">
                  <a16:creationId xmlns:a16="http://schemas.microsoft.com/office/drawing/2014/main" id="{04CFB583-4AE4-471D-AA25-E850702DFF18}"/>
                </a:ext>
              </a:extLst>
            </p:cNvPr>
            <p:cNvSpPr/>
            <p:nvPr/>
          </p:nvSpPr>
          <p:spPr>
            <a:xfrm>
              <a:off x="544513" y="2023631"/>
              <a:ext cx="2388109" cy="73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72000" rIns="180000" bIns="108000" rtlCol="0" anchor="ctr">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de-DE" sz="3600" b="1" i="0" u="none" strike="noStrike" kern="1200" cap="none" spc="0" normalizeH="0" baseline="0" noProof="0" dirty="0">
                  <a:ln>
                    <a:noFill/>
                  </a:ln>
                  <a:solidFill>
                    <a:srgbClr val="44546A">
                      <a:lumMod val="75000"/>
                    </a:srgbClr>
                  </a:solidFill>
                  <a:effectLst/>
                  <a:uLnTx/>
                  <a:uFillTx/>
                  <a:latin typeface="Segoe UI" panose="020B0502040204020203" pitchFamily="34" charset="0"/>
                  <a:ea typeface="+mn-ea"/>
                  <a:cs typeface="Segoe UI" panose="020B0502040204020203" pitchFamily="34" charset="0"/>
                </a:rPr>
                <a:t>BIS BALD</a:t>
              </a:r>
            </a:p>
          </p:txBody>
        </p:sp>
      </p:grpSp>
    </p:spTree>
    <p:extLst>
      <p:ext uri="{BB962C8B-B14F-4D97-AF65-F5344CB8AC3E}">
        <p14:creationId xmlns:p14="http://schemas.microsoft.com/office/powerpoint/2010/main" val="1003822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platzhalter 20">
            <a:extLst>
              <a:ext uri="{FF2B5EF4-FFF2-40B4-BE49-F238E27FC236}">
                <a16:creationId xmlns:a16="http://schemas.microsoft.com/office/drawing/2014/main" id="{9AC1A418-53B2-690E-A237-E4ED47432E7E}"/>
              </a:ext>
            </a:extLst>
          </p:cNvPr>
          <p:cNvPicPr>
            <a:picLocks noGrp="1" noChangeAspect="1"/>
          </p:cNvPicPr>
          <p:nvPr>
            <p:ph type="pic" sz="quarter" idx="13"/>
          </p:nvPr>
        </p:nvPicPr>
        <p:blipFill rotWithShape="1">
          <a:blip r:embed="rId2"/>
          <a:srcRect l="5099" r="5099"/>
          <a:stretch/>
        </p:blipFill>
        <p:spPr>
          <a:xfrm>
            <a:off x="3792538" y="1028700"/>
            <a:ext cx="3455987" cy="4608513"/>
          </a:xfrm>
        </p:spPr>
      </p:pic>
      <p:pic>
        <p:nvPicPr>
          <p:cNvPr id="25" name="Bildplatzhalter 24">
            <a:extLst>
              <a:ext uri="{FF2B5EF4-FFF2-40B4-BE49-F238E27FC236}">
                <a16:creationId xmlns:a16="http://schemas.microsoft.com/office/drawing/2014/main" id="{1CA6FF97-7461-7482-7FA1-A21E6ADE3B87}"/>
              </a:ext>
            </a:extLst>
          </p:cNvPr>
          <p:cNvPicPr>
            <a:picLocks noGrp="1" noChangeAspect="1"/>
          </p:cNvPicPr>
          <p:nvPr>
            <p:ph type="pic" sz="quarter" idx="14"/>
          </p:nvPr>
        </p:nvPicPr>
        <p:blipFill rotWithShape="1">
          <a:blip r:embed="rId3"/>
          <a:srcRect l="-17" t="-2427" r="11" b="-6840"/>
          <a:stretch/>
        </p:blipFill>
        <p:spPr>
          <a:xfrm>
            <a:off x="7535863" y="1028700"/>
            <a:ext cx="3455987" cy="4608513"/>
          </a:xfrm>
        </p:spPr>
      </p:pic>
      <p:grpSp>
        <p:nvGrpSpPr>
          <p:cNvPr id="2" name="Группа 1"/>
          <p:cNvGrpSpPr/>
          <p:nvPr/>
        </p:nvGrpSpPr>
        <p:grpSpPr>
          <a:xfrm>
            <a:off x="3791744" y="5637250"/>
            <a:ext cx="3456384" cy="462438"/>
            <a:chOff x="2843808" y="4227934"/>
            <a:chExt cx="2592288" cy="346828"/>
          </a:xfrm>
        </p:grpSpPr>
        <p:sp>
          <p:nvSpPr>
            <p:cNvPr id="7" name="Прямоугольник 6"/>
            <p:cNvSpPr/>
            <p:nvPr/>
          </p:nvSpPr>
          <p:spPr>
            <a:xfrm>
              <a:off x="2843808" y="4227934"/>
              <a:ext cx="2592288" cy="346828"/>
            </a:xfrm>
            <a:prstGeom prst="rect">
              <a:avLst/>
            </a:prstGeom>
            <a:solidFill>
              <a:srgbClr val="383838"/>
            </a:solidFill>
            <a:ln w="9842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8" name="TextBox 7"/>
            <p:cNvSpPr txBox="1"/>
            <p:nvPr/>
          </p:nvSpPr>
          <p:spPr>
            <a:xfrm>
              <a:off x="3811558" y="4267037"/>
              <a:ext cx="717985" cy="238575"/>
            </a:xfrm>
            <a:prstGeom prst="rect">
              <a:avLst/>
            </a:prstGeom>
            <a:noFill/>
          </p:spPr>
          <p:txBody>
            <a:bodyPr wrap="none" rtlCol="0">
              <a:spAutoFit/>
            </a:bodyPr>
            <a:lstStyle/>
            <a:p>
              <a:pPr algn="ctr" defTabSz="914377">
                <a:buClrTx/>
              </a:pPr>
              <a:r>
                <a:rPr lang="de-DE" sz="1467" kern="1200" dirty="0">
                  <a:solidFill>
                    <a:srgbClr val="FFFFFF"/>
                  </a:solidFill>
                  <a:latin typeface="Bebas Neue" charset="0"/>
                  <a:ea typeface="Bebas Neue" charset="0"/>
                  <a:cs typeface="Bebas Neue" charset="0"/>
                </a:rPr>
                <a:t>Speicherung</a:t>
              </a:r>
            </a:p>
          </p:txBody>
        </p:sp>
      </p:grpSp>
      <p:grpSp>
        <p:nvGrpSpPr>
          <p:cNvPr id="3" name="Группа 2"/>
          <p:cNvGrpSpPr/>
          <p:nvPr/>
        </p:nvGrpSpPr>
        <p:grpSpPr>
          <a:xfrm>
            <a:off x="7537813" y="5627901"/>
            <a:ext cx="3454731" cy="471786"/>
            <a:chOff x="5653360" y="4220923"/>
            <a:chExt cx="2591048" cy="353839"/>
          </a:xfrm>
        </p:grpSpPr>
        <p:sp>
          <p:nvSpPr>
            <p:cNvPr id="9" name="Прямоугольник 8"/>
            <p:cNvSpPr/>
            <p:nvPr/>
          </p:nvSpPr>
          <p:spPr>
            <a:xfrm>
              <a:off x="5653360" y="4220923"/>
              <a:ext cx="2591048" cy="3538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0" name="TextBox 9"/>
            <p:cNvSpPr txBox="1"/>
            <p:nvPr/>
          </p:nvSpPr>
          <p:spPr>
            <a:xfrm>
              <a:off x="6589872" y="4267037"/>
              <a:ext cx="716783" cy="238575"/>
            </a:xfrm>
            <a:prstGeom prst="rect">
              <a:avLst/>
            </a:prstGeom>
            <a:noFill/>
          </p:spPr>
          <p:txBody>
            <a:bodyPr wrap="none" rtlCol="0">
              <a:spAutoFit/>
            </a:bodyPr>
            <a:lstStyle/>
            <a:p>
              <a:pPr algn="ctr" defTabSz="914377">
                <a:buClrTx/>
              </a:pPr>
              <a:r>
                <a:rPr lang="de-DE" sz="1467" kern="1200" dirty="0">
                  <a:solidFill>
                    <a:srgbClr val="FFFFFF"/>
                  </a:solidFill>
                  <a:latin typeface="Bebas Neue" charset="0"/>
                  <a:ea typeface="Bebas Neue" charset="0"/>
                  <a:cs typeface="Bebas Neue" charset="0"/>
                </a:rPr>
                <a:t>Verbreitung</a:t>
              </a:r>
            </a:p>
          </p:txBody>
        </p:sp>
      </p:grpSp>
      <p:sp>
        <p:nvSpPr>
          <p:cNvPr id="11" name="TextBox 10"/>
          <p:cNvSpPr txBox="1"/>
          <p:nvPr/>
        </p:nvSpPr>
        <p:spPr>
          <a:xfrm>
            <a:off x="335360" y="1948466"/>
            <a:ext cx="2438488" cy="830997"/>
          </a:xfrm>
          <a:prstGeom prst="rect">
            <a:avLst/>
          </a:prstGeom>
          <a:noFill/>
        </p:spPr>
        <p:txBody>
          <a:bodyPr wrap="none" rtlCol="0">
            <a:spAutoFit/>
          </a:bodyPr>
          <a:lstStyle/>
          <a:p>
            <a:pPr defTabSz="914377">
              <a:buClrTx/>
            </a:pPr>
            <a:r>
              <a:rPr lang="de-DE" sz="2400" kern="1200" dirty="0">
                <a:solidFill>
                  <a:srgbClr val="383838"/>
                </a:solidFill>
                <a:latin typeface="Bebas Neue" charset="0"/>
                <a:ea typeface="Bebas Neue" charset="0"/>
                <a:cs typeface="Bebas Neue" charset="0"/>
              </a:rPr>
              <a:t>Hauptbestandteile </a:t>
            </a:r>
          </a:p>
          <a:p>
            <a:pPr defTabSz="914377">
              <a:buClrTx/>
            </a:pPr>
            <a:r>
              <a:rPr lang="de-DE" sz="2400" kern="1200" dirty="0">
                <a:solidFill>
                  <a:srgbClr val="383838"/>
                </a:solidFill>
                <a:latin typeface="Bebas Neue" charset="0"/>
                <a:ea typeface="Bebas Neue" charset="0"/>
                <a:cs typeface="Bebas Neue" charset="0"/>
              </a:rPr>
              <a:t>Einer Docker Registry</a:t>
            </a:r>
          </a:p>
        </p:txBody>
      </p:sp>
      <p:grpSp>
        <p:nvGrpSpPr>
          <p:cNvPr id="4" name="Группа 3"/>
          <p:cNvGrpSpPr/>
          <p:nvPr/>
        </p:nvGrpSpPr>
        <p:grpSpPr>
          <a:xfrm>
            <a:off x="335360" y="3044958"/>
            <a:ext cx="3168352" cy="1063934"/>
            <a:chOff x="251520" y="2283718"/>
            <a:chExt cx="2376264" cy="797950"/>
          </a:xfrm>
        </p:grpSpPr>
        <p:sp>
          <p:nvSpPr>
            <p:cNvPr id="12" name="TextBox 11"/>
            <p:cNvSpPr txBox="1"/>
            <p:nvPr/>
          </p:nvSpPr>
          <p:spPr>
            <a:xfrm>
              <a:off x="251520" y="2283718"/>
              <a:ext cx="875480"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Speicherung</a:t>
              </a:r>
            </a:p>
          </p:txBody>
        </p:sp>
        <p:sp>
          <p:nvSpPr>
            <p:cNvPr id="13" name="TextBox 12"/>
            <p:cNvSpPr txBox="1"/>
            <p:nvPr/>
          </p:nvSpPr>
          <p:spPr>
            <a:xfrm>
              <a:off x="262185" y="2577973"/>
              <a:ext cx="2365599"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Docker </a:t>
              </a:r>
              <a:r>
                <a:rPr lang="de-DE" sz="867" kern="1200" dirty="0" err="1">
                  <a:solidFill>
                    <a:srgbClr val="FFFFFF">
                      <a:lumMod val="50000"/>
                    </a:srgbClr>
                  </a:solidFill>
                  <a:latin typeface="Open Sans" charset="0"/>
                  <a:ea typeface="Open Sans" charset="0"/>
                  <a:cs typeface="Open Sans" charset="0"/>
                </a:rPr>
                <a:t>Registrys</a:t>
              </a:r>
              <a:r>
                <a:rPr lang="de-DE" sz="867" kern="1200" dirty="0">
                  <a:solidFill>
                    <a:srgbClr val="FFFFFF">
                      <a:lumMod val="50000"/>
                    </a:srgbClr>
                  </a:solidFill>
                  <a:latin typeface="Open Sans" charset="0"/>
                  <a:ea typeface="Open Sans" charset="0"/>
                  <a:cs typeface="Open Sans" charset="0"/>
                </a:rPr>
                <a:t> erlaubt es Entwicklern häufig benutzte oder sich häufig ändernde Images zentral zu speichern und abrufbar zu machen.</a:t>
              </a:r>
            </a:p>
          </p:txBody>
        </p:sp>
      </p:grpSp>
      <p:grpSp>
        <p:nvGrpSpPr>
          <p:cNvPr id="19" name="Группа 18"/>
          <p:cNvGrpSpPr/>
          <p:nvPr/>
        </p:nvGrpSpPr>
        <p:grpSpPr>
          <a:xfrm>
            <a:off x="335360" y="4284801"/>
            <a:ext cx="3168352" cy="1063934"/>
            <a:chOff x="251520" y="3213599"/>
            <a:chExt cx="2376264" cy="797950"/>
          </a:xfrm>
        </p:grpSpPr>
        <p:sp>
          <p:nvSpPr>
            <p:cNvPr id="14" name="TextBox 13"/>
            <p:cNvSpPr txBox="1"/>
            <p:nvPr/>
          </p:nvSpPr>
          <p:spPr>
            <a:xfrm>
              <a:off x="251520" y="3213599"/>
              <a:ext cx="871874" cy="284742"/>
            </a:xfrm>
            <a:prstGeom prst="rect">
              <a:avLst/>
            </a:prstGeom>
            <a:noFill/>
          </p:spPr>
          <p:txBody>
            <a:bodyPr wrap="none" rtlCol="0">
              <a:spAutoFit/>
            </a:bodyPr>
            <a:lstStyle/>
            <a:p>
              <a:pPr defTabSz="914377">
                <a:buClrTx/>
              </a:pPr>
              <a:r>
                <a:rPr lang="de-DE" sz="1867" kern="1200" dirty="0">
                  <a:solidFill>
                    <a:srgbClr val="383838"/>
                  </a:solidFill>
                  <a:latin typeface="Bebas Neue" charset="0"/>
                  <a:ea typeface="Bebas Neue" charset="0"/>
                  <a:cs typeface="Bebas Neue" charset="0"/>
                </a:rPr>
                <a:t>Verbreitung</a:t>
              </a:r>
            </a:p>
          </p:txBody>
        </p:sp>
        <p:sp>
          <p:nvSpPr>
            <p:cNvPr id="15" name="TextBox 14"/>
            <p:cNvSpPr txBox="1"/>
            <p:nvPr/>
          </p:nvSpPr>
          <p:spPr>
            <a:xfrm>
              <a:off x="262185" y="3507854"/>
              <a:ext cx="2365599" cy="503695"/>
            </a:xfrm>
            <a:prstGeom prst="rect">
              <a:avLst/>
            </a:prstGeom>
            <a:noFill/>
          </p:spPr>
          <p:txBody>
            <a:bodyPr wrap="square" rtlCol="0">
              <a:spAutoFit/>
            </a:bodyPr>
            <a:lstStyle/>
            <a:p>
              <a:pPr defTabSz="914377">
                <a:lnSpc>
                  <a:spcPct val="150000"/>
                </a:lnSpc>
                <a:buClrTx/>
              </a:pPr>
              <a:r>
                <a:rPr lang="de-DE" sz="867" kern="1200" dirty="0">
                  <a:solidFill>
                    <a:srgbClr val="FFFFFF">
                      <a:lumMod val="50000"/>
                    </a:srgbClr>
                  </a:solidFill>
                  <a:latin typeface="Open Sans" charset="0"/>
                  <a:ea typeface="Open Sans" charset="0"/>
                  <a:cs typeface="Open Sans" charset="0"/>
                </a:rPr>
                <a:t>Images können zentral abgerufen werden, somit ist kein lokaler </a:t>
              </a:r>
              <a:r>
                <a:rPr lang="de-DE" sz="867" kern="1200" dirty="0" err="1">
                  <a:solidFill>
                    <a:srgbClr val="FFFFFF">
                      <a:lumMod val="50000"/>
                    </a:srgbClr>
                  </a:solidFill>
                  <a:latin typeface="Open Sans" charset="0"/>
                  <a:ea typeface="Open Sans" charset="0"/>
                  <a:cs typeface="Open Sans" charset="0"/>
                </a:rPr>
                <a:t>Build</a:t>
              </a:r>
              <a:r>
                <a:rPr lang="de-DE" sz="867" kern="1200" dirty="0">
                  <a:solidFill>
                    <a:srgbClr val="FFFFFF">
                      <a:lumMod val="50000"/>
                    </a:srgbClr>
                  </a:solidFill>
                  <a:latin typeface="Open Sans" charset="0"/>
                  <a:ea typeface="Open Sans" charset="0"/>
                  <a:cs typeface="Open Sans" charset="0"/>
                </a:rPr>
                <a:t> bzw. lokale Unterschiede vorliegen. Somit wird die Geschwindigkeit auch erhöht. </a:t>
              </a:r>
            </a:p>
          </p:txBody>
        </p:sp>
      </p:grpSp>
      <p:grpSp>
        <p:nvGrpSpPr>
          <p:cNvPr id="16" name="Группа 15"/>
          <p:cNvGrpSpPr/>
          <p:nvPr/>
        </p:nvGrpSpPr>
        <p:grpSpPr>
          <a:xfrm>
            <a:off x="11319310" y="359343"/>
            <a:ext cx="603183" cy="603183"/>
            <a:chOff x="8489482" y="269507"/>
            <a:chExt cx="452387" cy="452387"/>
          </a:xfrm>
        </p:grpSpPr>
        <p:sp>
          <p:nvSpPr>
            <p:cNvPr id="17" name="Овал 16"/>
            <p:cNvSpPr/>
            <p:nvPr/>
          </p:nvSpPr>
          <p:spPr>
            <a:xfrm>
              <a:off x="8489482" y="269507"/>
              <a:ext cx="452387" cy="45238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914377">
                <a:buClrTx/>
              </a:pPr>
              <a:endParaRPr lang="ru-RU" sz="1800" kern="1200">
                <a:solidFill>
                  <a:srgbClr val="000000"/>
                </a:solidFill>
                <a:latin typeface="Calibri" panose="020F0502020204030204"/>
              </a:endParaRPr>
            </a:p>
          </p:txBody>
        </p:sp>
        <p:sp>
          <p:nvSpPr>
            <p:cNvPr id="18" name="TextBox 17"/>
            <p:cNvSpPr txBox="1"/>
            <p:nvPr/>
          </p:nvSpPr>
          <p:spPr>
            <a:xfrm>
              <a:off x="8615767" y="362013"/>
              <a:ext cx="199815" cy="253915"/>
            </a:xfrm>
            <a:prstGeom prst="rect">
              <a:avLst/>
            </a:prstGeom>
            <a:noFill/>
          </p:spPr>
          <p:txBody>
            <a:bodyPr wrap="none" rtlCol="0">
              <a:spAutoFit/>
            </a:bodyPr>
            <a:lstStyle/>
            <a:p>
              <a:pPr algn="ctr" defTabSz="914377">
                <a:buClrTx/>
              </a:pPr>
              <a:r>
                <a:rPr lang="en-US" sz="1600" kern="1200" dirty="0">
                  <a:ln w="0"/>
                  <a:solidFill>
                    <a:srgbClr val="F6B73A"/>
                  </a:solidFill>
                  <a:latin typeface="Bebas Neue" charset="0"/>
                  <a:ea typeface="Bebas Neue" charset="0"/>
                  <a:cs typeface="Bebas Neue" charset="0"/>
                </a:rPr>
                <a:t>8</a:t>
              </a:r>
              <a:endParaRPr lang="ru-RU" sz="1600" kern="1200" dirty="0">
                <a:ln w="0"/>
                <a:solidFill>
                  <a:srgbClr val="F6B73A"/>
                </a:solidFill>
                <a:latin typeface="Bebas Neue" charset="0"/>
                <a:ea typeface="Bebas Neue" charset="0"/>
                <a:cs typeface="Bebas Neue" charset="0"/>
              </a:endParaRPr>
            </a:p>
          </p:txBody>
        </p:sp>
      </p:grpSp>
    </p:spTree>
    <p:extLst>
      <p:ext uri="{BB962C8B-B14F-4D97-AF65-F5344CB8AC3E}">
        <p14:creationId xmlns:p14="http://schemas.microsoft.com/office/powerpoint/2010/main" val="183026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68528" y="3429000"/>
            <a:ext cx="2127505" cy="523220"/>
          </a:xfrm>
          <a:prstGeom prst="rect">
            <a:avLst/>
          </a:prstGeom>
          <a:noFill/>
        </p:spPr>
        <p:txBody>
          <a:bodyPr wrap="none" rtlCol="0">
            <a:spAutoFit/>
          </a:bodyPr>
          <a:lstStyle/>
          <a:p>
            <a:pPr lvl="0"/>
            <a:r>
              <a:rPr lang="de-DE" sz="2800" dirty="0">
                <a:solidFill>
                  <a:srgbClr val="383838"/>
                </a:solidFill>
                <a:latin typeface="Bebas Neue"/>
                <a:ea typeface="Bebas Neue"/>
                <a:cs typeface="Bebas Neue"/>
                <a:sym typeface="Bebas Neue"/>
              </a:rPr>
              <a:t>Docker Registry</a:t>
            </a:r>
            <a:endParaRPr lang="de-DE" sz="2800" dirty="0"/>
          </a:p>
        </p:txBody>
      </p:sp>
      <p:sp>
        <p:nvSpPr>
          <p:cNvPr id="8" name="TextBox 7"/>
          <p:cNvSpPr txBox="1"/>
          <p:nvPr/>
        </p:nvSpPr>
        <p:spPr>
          <a:xfrm>
            <a:off x="585050" y="3969308"/>
            <a:ext cx="2496478" cy="367280"/>
          </a:xfrm>
          <a:prstGeom prst="rect">
            <a:avLst/>
          </a:prstGeom>
          <a:noFill/>
        </p:spPr>
        <p:txBody>
          <a:bodyPr wrap="square" rtlCol="0">
            <a:spAutoFit/>
          </a:bodyPr>
          <a:lstStyle/>
          <a:p>
            <a:pPr defTabSz="914377">
              <a:lnSpc>
                <a:spcPct val="150000"/>
              </a:lnSpc>
              <a:buClrTx/>
            </a:pPr>
            <a:r>
              <a:rPr lang="de-DE" sz="1333" kern="1200" dirty="0">
                <a:solidFill>
                  <a:srgbClr val="FFFFFF">
                    <a:lumMod val="50000"/>
                  </a:srgbClr>
                </a:solidFill>
                <a:latin typeface="Open Sans" charset="0"/>
                <a:ea typeface="Open Sans" charset="0"/>
                <a:cs typeface="Open Sans" charset="0"/>
              </a:rPr>
              <a:t>Wofür benutzt man ein DR</a:t>
            </a:r>
          </a:p>
        </p:txBody>
      </p:sp>
      <p:grpSp>
        <p:nvGrpSpPr>
          <p:cNvPr id="12" name="Группа 11"/>
          <p:cNvGrpSpPr/>
          <p:nvPr/>
        </p:nvGrpSpPr>
        <p:grpSpPr>
          <a:xfrm>
            <a:off x="11319310" y="359343"/>
            <a:ext cx="603183" cy="603183"/>
            <a:chOff x="8489482" y="269507"/>
            <a:chExt cx="452387" cy="452387"/>
          </a:xfrm>
        </p:grpSpPr>
        <p:sp>
          <p:nvSpPr>
            <p:cNvPr id="13" name="Овал 12"/>
            <p:cNvSpPr/>
            <p:nvPr/>
          </p:nvSpPr>
          <p:spPr>
            <a:xfrm>
              <a:off x="8489482" y="269507"/>
              <a:ext cx="452387" cy="45238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buClrTx/>
              </a:pPr>
              <a:endParaRPr lang="ru-RU" sz="1800" kern="1200">
                <a:solidFill>
                  <a:srgbClr val="FFFFFF"/>
                </a:solidFill>
                <a:latin typeface="Calibri" panose="020F0502020204030204"/>
              </a:endParaRPr>
            </a:p>
          </p:txBody>
        </p:sp>
        <p:sp>
          <p:nvSpPr>
            <p:cNvPr id="14" name="TextBox 13"/>
            <p:cNvSpPr txBox="1"/>
            <p:nvPr/>
          </p:nvSpPr>
          <p:spPr>
            <a:xfrm>
              <a:off x="8585111" y="362013"/>
              <a:ext cx="261130" cy="253915"/>
            </a:xfrm>
            <a:prstGeom prst="rect">
              <a:avLst/>
            </a:prstGeom>
            <a:noFill/>
          </p:spPr>
          <p:txBody>
            <a:bodyPr wrap="none" rtlCol="0">
              <a:spAutoFit/>
            </a:bodyPr>
            <a:lstStyle/>
            <a:p>
              <a:pPr algn="ctr" defTabSz="914377">
                <a:buClrTx/>
              </a:pPr>
              <a:r>
                <a:rPr lang="en-US" sz="1600" kern="1200" dirty="0">
                  <a:solidFill>
                    <a:srgbClr val="FFFFFF"/>
                  </a:solidFill>
                  <a:latin typeface="Bebas Neue" charset="0"/>
                  <a:ea typeface="Bebas Neue" charset="0"/>
                  <a:cs typeface="Bebas Neue" charset="0"/>
                </a:rPr>
                <a:t>11</a:t>
              </a:r>
              <a:endParaRPr lang="ru-RU" sz="1600" kern="1200" dirty="0">
                <a:solidFill>
                  <a:srgbClr val="FFFFFF"/>
                </a:solidFill>
                <a:latin typeface="Bebas Neue" charset="0"/>
                <a:ea typeface="Bebas Neue" charset="0"/>
                <a:cs typeface="Bebas Neue" charset="0"/>
              </a:endParaRPr>
            </a:p>
          </p:txBody>
        </p:sp>
      </p:grpSp>
      <p:pic>
        <p:nvPicPr>
          <p:cNvPr id="4" name="Bildplatzhalter 3">
            <a:extLst>
              <a:ext uri="{FF2B5EF4-FFF2-40B4-BE49-F238E27FC236}">
                <a16:creationId xmlns:a16="http://schemas.microsoft.com/office/drawing/2014/main" id="{6F7F2A43-4B92-EAC1-8C3F-74D3C28F72A1}"/>
              </a:ext>
            </a:extLst>
          </p:cNvPr>
          <p:cNvPicPr>
            <a:picLocks noGrp="1" noChangeAspect="1"/>
          </p:cNvPicPr>
          <p:nvPr>
            <p:ph type="pic" sz="quarter" idx="10"/>
          </p:nvPr>
        </p:nvPicPr>
        <p:blipFill rotWithShape="1">
          <a:blip r:embed="rId2"/>
          <a:srcRect l="33108"/>
          <a:stretch/>
        </p:blipFill>
        <p:spPr>
          <a:xfrm>
            <a:off x="4702286" y="0"/>
            <a:ext cx="7489716" cy="6858000"/>
          </a:xfrm>
        </p:spPr>
      </p:pic>
    </p:spTree>
    <p:extLst>
      <p:ext uri="{BB962C8B-B14F-4D97-AF65-F5344CB8AC3E}">
        <p14:creationId xmlns:p14="http://schemas.microsoft.com/office/powerpoint/2010/main" val="69016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theme/theme1.xml><?xml version="1.0" encoding="utf-8"?>
<a:theme xmlns:a="http://schemas.openxmlformats.org/drawingml/2006/main" name="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2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3_Office Theme">
  <a:themeElements>
    <a:clrScheme name="My color">
      <a:dk1>
        <a:srgbClr val="000000"/>
      </a:dk1>
      <a:lt1>
        <a:srgbClr val="FFFFFF"/>
      </a:lt1>
      <a:dk2>
        <a:srgbClr val="44546A"/>
      </a:dk2>
      <a:lt2>
        <a:srgbClr val="E7E6E6"/>
      </a:lt2>
      <a:accent1>
        <a:srgbClr val="F6B73A"/>
      </a:accent1>
      <a:accent2>
        <a:srgbClr val="FEBF00"/>
      </a:accent2>
      <a:accent3>
        <a:srgbClr val="F6B73A"/>
      </a:accent3>
      <a:accent4>
        <a:srgbClr val="F6B73A"/>
      </a:accent4>
      <a:accent5>
        <a:srgbClr val="FEBF00"/>
      </a:accent5>
      <a:accent6>
        <a:srgbClr val="F6B73A"/>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3528</Words>
  <Application>Microsoft Office PowerPoint</Application>
  <PresentationFormat>Breitbild</PresentationFormat>
  <Paragraphs>479</Paragraphs>
  <Slides>77</Slides>
  <Notes>34</Notes>
  <HiddenSlides>0</HiddenSlides>
  <MMClips>0</MMClips>
  <ScaleCrop>false</ScaleCrop>
  <HeadingPairs>
    <vt:vector size="6" baseType="variant">
      <vt:variant>
        <vt:lpstr>Verwendete Schriftarten</vt:lpstr>
      </vt:variant>
      <vt:variant>
        <vt:i4>7</vt:i4>
      </vt:variant>
      <vt:variant>
        <vt:lpstr>Design</vt:lpstr>
      </vt:variant>
      <vt:variant>
        <vt:i4>5</vt:i4>
      </vt:variant>
      <vt:variant>
        <vt:lpstr>Folientitel</vt:lpstr>
      </vt:variant>
      <vt:variant>
        <vt:i4>77</vt:i4>
      </vt:variant>
    </vt:vector>
  </HeadingPairs>
  <TitlesOfParts>
    <vt:vector size="89" baseType="lpstr">
      <vt:lpstr>Bebas Neue</vt:lpstr>
      <vt:lpstr>Open Sans</vt:lpstr>
      <vt:lpstr>Arial</vt:lpstr>
      <vt:lpstr>Calibri Light</vt:lpstr>
      <vt:lpstr>Segoe UI Light</vt:lpstr>
      <vt:lpstr>Calibri</vt:lpstr>
      <vt:lpstr>Segoe UI</vt:lpstr>
      <vt:lpstr>Office Theme</vt:lpstr>
      <vt:lpstr>Office</vt:lpstr>
      <vt:lpstr>1_Office Theme</vt:lpstr>
      <vt:lpstr>2_Office Theme</vt:lpstr>
      <vt:lpstr>3_Office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Ben Cöppicus</dc:creator>
  <cp:lastModifiedBy>Ben Cöppicus</cp:lastModifiedBy>
  <cp:revision>436</cp:revision>
  <dcterms:created xsi:type="dcterms:W3CDTF">2022-04-30T15:55:12Z</dcterms:created>
  <dcterms:modified xsi:type="dcterms:W3CDTF">2022-08-09T14:48:32Z</dcterms:modified>
</cp:coreProperties>
</file>